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376" r:id="rId3"/>
    <p:sldId id="381" r:id="rId4"/>
    <p:sldId id="317" r:id="rId5"/>
    <p:sldId id="382" r:id="rId6"/>
    <p:sldId id="377" r:id="rId7"/>
    <p:sldId id="378" r:id="rId8"/>
    <p:sldId id="379" r:id="rId9"/>
    <p:sldId id="380" r:id="rId10"/>
    <p:sldId id="301" r:id="rId11"/>
    <p:sldId id="329" r:id="rId12"/>
    <p:sldId id="334" r:id="rId13"/>
    <p:sldId id="339" r:id="rId14"/>
    <p:sldId id="360" r:id="rId15"/>
    <p:sldId id="362" r:id="rId16"/>
    <p:sldId id="369" r:id="rId17"/>
    <p:sldId id="386" r:id="rId18"/>
    <p:sldId id="370" r:id="rId19"/>
    <p:sldId id="319" r:id="rId20"/>
    <p:sldId id="324" r:id="rId21"/>
    <p:sldId id="374" r:id="rId22"/>
    <p:sldId id="375" r:id="rId23"/>
    <p:sldId id="354" r:id="rId24"/>
    <p:sldId id="358" r:id="rId25"/>
    <p:sldId id="326" r:id="rId26"/>
    <p:sldId id="327" r:id="rId27"/>
    <p:sldId id="383" r:id="rId28"/>
    <p:sldId id="367" r:id="rId29"/>
    <p:sldId id="368" r:id="rId30"/>
    <p:sldId id="365" r:id="rId31"/>
    <p:sldId id="384" r:id="rId32"/>
    <p:sldId id="366" r:id="rId33"/>
    <p:sldId id="38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037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B871A-1593-4532-AD67-89E12D9833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7DC16-4AC4-4BBB-9135-7A2126DED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59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7DC16-4AC4-4BBB-9135-7A2126DEDAC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61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7B1D-5550-4ED6-8BB5-202CFC3A289E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4A7-0EC5-4A28-AD05-59B7ACF074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7B1D-5550-4ED6-8BB5-202CFC3A289E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4A7-0EC5-4A28-AD05-59B7ACF0746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7B1D-5550-4ED6-8BB5-202CFC3A289E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4A7-0EC5-4A28-AD05-59B7ACF0746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7B1D-5550-4ED6-8BB5-202CFC3A289E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4A7-0EC5-4A28-AD05-59B7ACF074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7B1D-5550-4ED6-8BB5-202CFC3A289E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4A7-0EC5-4A28-AD05-59B7ACF0746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7B1D-5550-4ED6-8BB5-202CFC3A289E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4A7-0EC5-4A28-AD05-59B7ACF074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7B1D-5550-4ED6-8BB5-202CFC3A289E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4A7-0EC5-4A28-AD05-59B7ACF074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7B1D-5550-4ED6-8BB5-202CFC3A289E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4A7-0EC5-4A28-AD05-59B7ACF0746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7B1D-5550-4ED6-8BB5-202CFC3A289E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4A7-0EC5-4A28-AD05-59B7ACF0746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7B1D-5550-4ED6-8BB5-202CFC3A289E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4A7-0EC5-4A28-AD05-59B7ACF0746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7B1D-5550-4ED6-8BB5-202CFC3A289E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4A7-0EC5-4A28-AD05-59B7ACF074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367B1D-5550-4ED6-8BB5-202CFC3A289E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FE24A7-0EC5-4A28-AD05-59B7ACF07467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7768" y="1628800"/>
            <a:ext cx="8748464" cy="46085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5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Обзор учебной </a:t>
            </a:r>
          </a:p>
          <a:p>
            <a:pPr marL="182880" indent="0" algn="ctr">
              <a:buNone/>
            </a:pPr>
            <a:r>
              <a:rPr lang="ru-RU" sz="5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литературы </a:t>
            </a:r>
            <a:r>
              <a:rPr lang="ru-RU" sz="5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общеобразовательные дисциплины (</a:t>
            </a:r>
            <a:r>
              <a:rPr lang="ru-RU" sz="5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ФПУ)</a:t>
            </a:r>
            <a:endParaRPr lang="ru-RU" sz="57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marL="182880" indent="0" algn="ctr">
              <a:buNone/>
            </a:pPr>
            <a:r>
              <a:rPr lang="ru-RU" sz="5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736295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88640"/>
            <a:ext cx="63367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Алгебра и начала математического анализа. 10-11 класс : базовый </a:t>
            </a:r>
            <a:r>
              <a:rPr lang="ru-RU" sz="1400" b="1" dirty="0" smtClean="0"/>
              <a:t>и углублённый </a:t>
            </a:r>
            <a:r>
              <a:rPr lang="ru-RU" sz="1400" b="1" dirty="0"/>
              <a:t>уровни : учебник / Ш. А. Алимов, Ю. М. Колягин, М. </a:t>
            </a:r>
            <a:r>
              <a:rPr lang="ru-RU" sz="1400" b="1" dirty="0" smtClean="0"/>
              <a:t>В. Ткачёва </a:t>
            </a:r>
            <a:r>
              <a:rPr lang="ru-RU" sz="1400" b="1" dirty="0"/>
              <a:t>[и др.]. — 12-е изд., стер. — Москва : Просвещение, 2024. — 463 с</a:t>
            </a:r>
            <a:r>
              <a:rPr lang="ru-RU" sz="1400" b="1" dirty="0" smtClean="0"/>
              <a:t>.— </a:t>
            </a:r>
            <a:r>
              <a:rPr lang="ru-RU" sz="1400" b="1" dirty="0"/>
              <a:t>(Математика: алгебра и начала математического анализа, геометрия</a:t>
            </a:r>
            <a:r>
              <a:rPr lang="ru-RU" sz="1400" b="1" dirty="0" smtClean="0"/>
              <a:t>).</a:t>
            </a:r>
          </a:p>
          <a:p>
            <a:pPr algn="just"/>
            <a:endParaRPr lang="ru-RU" sz="1400" b="1" dirty="0" smtClean="0"/>
          </a:p>
          <a:p>
            <a:pPr algn="just"/>
            <a:r>
              <a:rPr lang="ru-RU" sz="1400" dirty="0" smtClean="0"/>
              <a:t>Элементарные </a:t>
            </a:r>
            <a:r>
              <a:rPr lang="ru-RU" sz="1400" dirty="0"/>
              <a:t>функции изучаются в 10 классе классическими элементарными методами без привлечения производной; числовая линия и линия преобразований развиваются параллельно с функциональной; начала математического анализа рассматриваются в 11 классе. Система упражнений представлена на трёх уровнях сложности. Задачи повышенной трудности в конце учебника содержат богатый материал для подготовки в вузы с повышенными требованиями по математике.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2" y="116631"/>
            <a:ext cx="2376264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3703830"/>
            <a:ext cx="633670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Геометрия. 10-11 класс : базовый и углублённый уровни : учебник / Л. </a:t>
            </a:r>
            <a:r>
              <a:rPr lang="ru-RU" sz="1400" b="1" dirty="0" smtClean="0"/>
              <a:t>С</a:t>
            </a:r>
            <a:r>
              <a:rPr lang="ru-RU" sz="1400" b="1" dirty="0" smtClean="0"/>
              <a:t>. Атанасян</a:t>
            </a:r>
            <a:r>
              <a:rPr lang="ru-RU" sz="1400" b="1" dirty="0"/>
              <a:t>, Б. В. , В.Ф. Бутузов [и др.]. — 12-е изд., стер. — Москва </a:t>
            </a:r>
            <a:r>
              <a:rPr lang="ru-RU" sz="1400" b="1" dirty="0" smtClean="0"/>
              <a:t>: Просвещение</a:t>
            </a:r>
            <a:r>
              <a:rPr lang="ru-RU" sz="1400" b="1" dirty="0"/>
              <a:t>, 2024. — 287 с. — (Математика: алгебра и </a:t>
            </a:r>
            <a:r>
              <a:rPr lang="ru-RU" sz="1400" b="1" dirty="0" smtClean="0"/>
              <a:t>начала математического </a:t>
            </a:r>
            <a:r>
              <a:rPr lang="ru-RU" sz="1400" b="1" dirty="0"/>
              <a:t>анализа, геометрия</a:t>
            </a:r>
            <a:r>
              <a:rPr lang="ru-RU" sz="1400" b="1" dirty="0" smtClean="0"/>
              <a:t>).</a:t>
            </a:r>
          </a:p>
          <a:p>
            <a:endParaRPr lang="ru-RU" sz="1400" b="1" dirty="0" smtClean="0"/>
          </a:p>
          <a:p>
            <a:pPr algn="just"/>
            <a:r>
              <a:rPr lang="ru-RU" sz="1400" dirty="0"/>
              <a:t>Учебник позволяет обеспечить вариативность обучения не только согласно системе условных обозначений, но и благодаря хорошо подобранной системе задач, включающей типовые задачи к каждому параграфу, дополнительные задачи к главе и задачи повышенной трудности.</a:t>
            </a:r>
            <a:endParaRPr lang="ru-RU" sz="1400" dirty="0" smtClean="0"/>
          </a:p>
          <a:p>
            <a:endParaRPr lang="ru-RU" sz="1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2" y="3429000"/>
            <a:ext cx="237626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8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6" y="165448"/>
            <a:ext cx="2315496" cy="322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145629"/>
            <a:ext cx="6480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Английский язык. 10 класс : базовый уровень : учебник / О. В. Афанасьева, Д. Дули, И. В. Михеева [и др.]. — 13-е изд., стер. — Москва : Просвещение, 2024. — 248 с. </a:t>
            </a:r>
            <a:endParaRPr lang="en-US" sz="1400" b="1" dirty="0"/>
          </a:p>
          <a:p>
            <a:pPr algn="just"/>
            <a:r>
              <a:rPr lang="ru-RU" sz="1400" dirty="0"/>
              <a:t>Учебник является центральным элементом учебно-методического комплекта серии «Английский в фокусе» для 10 классов общеобразовательных организаций. Отличительной особенностью УМК является модульное построение учебника, наличие аутентичного материала о России, заданий, соответствующих требованиям международных экзаменов, готовящих постепенно к Единому государственному экзамену по английскому языку. Материалы учебника способствуют достижению личностных, метапредметных и предметных результатов обучения.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3" y="3501008"/>
            <a:ext cx="2320109" cy="327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3524865"/>
            <a:ext cx="648072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Английский язык. 11 класс : базовый уровень : учебник / О. В. Афанасьева, Д. Дули, И. В. Михеева [и др.]. — 13-е изд., стер. — Москва : Просвещение, 2024. — 256 с. </a:t>
            </a:r>
            <a:endParaRPr lang="ru-RU" sz="1400" b="1" dirty="0" smtClean="0"/>
          </a:p>
          <a:p>
            <a:pPr algn="just"/>
            <a:endParaRPr lang="ru-RU" sz="1400" b="1" dirty="0" smtClean="0"/>
          </a:p>
          <a:p>
            <a:pPr algn="just"/>
            <a:r>
              <a:rPr lang="ru-RU" sz="1400" dirty="0" smtClean="0"/>
              <a:t>Учебник </a:t>
            </a:r>
            <a:r>
              <a:rPr lang="ru-RU" sz="1400" dirty="0"/>
              <a:t>является центральным элементом учебно-методического комплекта серии «Английский в фокусе» для 11 классов общеобразовательных организаций. Отличительной особенностью УМК является модульное построение учебника, наличие аутентичного материала о России, заданий, соответствующих требованиям международных экзаменов, готовящих постепенно к Единому государственному экзамену по английскому языку. Материалы учебника обеспечивают достижение личностных, метапредметных и предметных результатов освоения основной образовательной программы. </a:t>
            </a:r>
          </a:p>
        </p:txBody>
      </p:sp>
    </p:spTree>
    <p:extLst>
      <p:ext uri="{BB962C8B-B14F-4D97-AF65-F5344CB8AC3E}">
        <p14:creationId xmlns:p14="http://schemas.microsoft.com/office/powerpoint/2010/main" val="3961441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260648"/>
            <a:ext cx="61926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Смирнова Е. Ю. Английский язык : базовый уровень : учебник, разработанный в комплекте с учебным пособием для образовательных организаций, реализующих образовательные программы среднего профессионального образования / Е. Ю. Смирнова, Ю. А. Смирнов. — Москва : Просвещение, 2024. — 256 с. : ил. — (Учебник СПО). </a:t>
            </a:r>
            <a:endParaRPr lang="ru-RU" sz="1400" b="1" dirty="0" smtClean="0"/>
          </a:p>
          <a:p>
            <a:endParaRPr lang="ru-RU" sz="1400" dirty="0"/>
          </a:p>
          <a:p>
            <a:pPr algn="just"/>
            <a:r>
              <a:rPr lang="ru-RU" sz="1400" b="1" dirty="0"/>
              <a:t>Смирнова Е. Ю. Английский язык : базовый уровень : тетрадь-тренажер : учебное пособие, разработанное в комплекте с учебником для образовательных организаций, реализующих образовательные программы среднего профессионального образования / Е. Ю. Смирнова, Ю. А. Смирнов. — Москва : Просвещение, 2024. — 256 с. — (Учебник СПО). </a:t>
            </a:r>
            <a:endParaRPr lang="ru-RU" sz="1400" b="1" dirty="0" smtClean="0"/>
          </a:p>
          <a:p>
            <a:endParaRPr lang="ru-RU" sz="1400" dirty="0"/>
          </a:p>
          <a:p>
            <a:pPr algn="just"/>
            <a:r>
              <a:rPr lang="ru-RU" sz="1400" dirty="0" smtClean="0"/>
              <a:t>Данный учебник предназначен </a:t>
            </a:r>
            <a:r>
              <a:rPr lang="ru-RU" sz="1400" dirty="0"/>
              <a:t>для реализации образовательных программ среднего профессионального образования, реализуемых на базе основного общего образования или интегрированных с образовательными программами основного общего и среднего общего образования, при освоении учебных предметов, курсов, дисциплин (модулей) основного общего образования и (или) среднего общего образования. Учебник является основным компонентом учебно-методического комплекта для среднего профессионального образования по английскому языку (базовый уровень). Материалы учебника включают в себя тексты и задания по русской культуре и культуре других стран, содержат упражнения на формирование </a:t>
            </a:r>
            <a:r>
              <a:rPr lang="ru-RU" sz="1400" dirty="0" smtClean="0"/>
              <a:t>общеучебных </a:t>
            </a:r>
            <a:r>
              <a:rPr lang="ru-RU" sz="1400" dirty="0"/>
              <a:t>умений, предоставляют возможность для дифференцированного подхода к деятельности учащихся, имеют воспитательную и развивающую ценность и дают широкие возможности для социализации учащихся.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7626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30746"/>
            <a:ext cx="2376264" cy="316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998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76264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116632"/>
            <a:ext cx="65527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Босова </a:t>
            </a:r>
            <a:r>
              <a:rPr lang="ru-RU" sz="1400" b="1" dirty="0"/>
              <a:t>Л. Л. Информатика. 10 класс : базовый уровень : учебник / Л. Л. Босова, А. Ю. Босова. — 7-е изд., стер. — Москва : Просвещение, 2024. </a:t>
            </a:r>
            <a:r>
              <a:rPr lang="ru-RU" sz="1400" b="1" dirty="0" smtClean="0"/>
              <a:t>-288с.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400" dirty="0"/>
              <a:t>Учебник предназначен для изучения информатики на базовом уровне в 10 классе общеобразовательных организаций. Включает вопросы, касающиеся информации и информационных процессов, математических основ информатики, аппаратного и программного обеспечения компьютера, информационных технологий. Содержание учебника опирается на материал, изученный в 7–9 классах основной школы. Учебник позволяет каждому обучающемуся овладеть ключевыми понятиями и закономерностями, на которых строится современная информатика, научиться выполнять задания ЕГЭ базового уровня сложности. Мотивированный обучающийся научится выполнять ряд заданий ЕГЭ повышенного уровня сложности.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237626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3495198"/>
            <a:ext cx="663468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Босова </a:t>
            </a:r>
            <a:r>
              <a:rPr lang="ru-RU" sz="1400" b="1" dirty="0"/>
              <a:t>Л. Л. Информатика. 11 класс : базовый уровень : учебник / Л. Л. </a:t>
            </a:r>
            <a:r>
              <a:rPr lang="ru-RU" sz="1400" b="1" dirty="0" smtClean="0"/>
              <a:t>Босова</a:t>
            </a:r>
            <a:r>
              <a:rPr lang="ru-RU" sz="1400" b="1" dirty="0"/>
              <a:t>, А. Ю. </a:t>
            </a:r>
            <a:r>
              <a:rPr lang="ru-RU" sz="1400" b="1" dirty="0" smtClean="0"/>
              <a:t>Босова</a:t>
            </a:r>
            <a:r>
              <a:rPr lang="ru-RU" sz="1400" b="1" dirty="0"/>
              <a:t>. — 6-е изд., стер. — Москва : Просвещение, 2024. — 256 с. </a:t>
            </a:r>
          </a:p>
          <a:p>
            <a:pPr algn="just"/>
            <a:r>
              <a:rPr lang="ru-RU" sz="1400" dirty="0"/>
              <a:t>Учебник предназначен для изучения информатики на базовом уровне в 11 классе общеобразовательных организаций. Включает вопросы, касающиеся информационных технологий, алгоритмизации и программирования, информационного моделирования, компьютерных телекоммуникаций, социальной информатики, информационной безопасности. Содержание учебника опирается на материал, изученный в 7–9 классах основной школы. Учебник позволяет каждому обучающемуся овладеть ключевыми понятиями и закономерностями, на которых строится современная информатика, научиться выполнять задания ЕГЭ базового уровня сложности. Мотивированный обучающийся научится выполнять ряд заданий ЕГЭ повышенного уровня сложности. </a:t>
            </a:r>
          </a:p>
        </p:txBody>
      </p:sp>
    </p:spTree>
    <p:extLst>
      <p:ext uri="{BB962C8B-B14F-4D97-AF65-F5344CB8AC3E}">
        <p14:creationId xmlns:p14="http://schemas.microsoft.com/office/powerpoint/2010/main" val="166295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43368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41192" y="116632"/>
            <a:ext cx="6495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Мякишев </a:t>
            </a:r>
            <a:r>
              <a:rPr lang="ru-RU" sz="1400" b="1" dirty="0"/>
              <a:t>Г. Я. Физика. 10 класс : базовый и углублённый уровни : учебник / Г. Я. </a:t>
            </a:r>
            <a:r>
              <a:rPr lang="ru-RU" sz="1400" b="1" dirty="0" smtClean="0"/>
              <a:t>Мякишев</a:t>
            </a:r>
            <a:r>
              <a:rPr lang="ru-RU" sz="1400" b="1" dirty="0"/>
              <a:t>, Б. Б. </a:t>
            </a:r>
            <a:r>
              <a:rPr lang="ru-RU" sz="1400" b="1" dirty="0" smtClean="0"/>
              <a:t>Буховцев</a:t>
            </a:r>
            <a:r>
              <a:rPr lang="ru-RU" sz="1400" b="1" dirty="0"/>
              <a:t>, Н. Н. Сотский ; под редакцией Н. А. Парфентьевой. — 11-е изд., стер. — Москва : Просвещение, 2024. — </a:t>
            </a:r>
            <a:r>
              <a:rPr lang="ru-RU" sz="1400" b="1" dirty="0" smtClean="0"/>
              <a:t>432 с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400" dirty="0"/>
              <a:t>В учебнике, начинающем предметную линию «Классический курс», рассмотрены преимущественно вопросы классической физики: классической механики, молекулярной физики, электродинамики. Учебный материал содержит информацию, расширяющую кругозор учащихся; темы докладов на семинарах, интернет-конференциях; ключевые слова, несущие главную смысловую нагрузку по изложенной теме; образцы заданий ЕГЭ.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4230"/>
            <a:ext cx="243368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41192" y="3444230"/>
            <a:ext cx="6495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Мякишев </a:t>
            </a:r>
            <a:r>
              <a:rPr lang="ru-RU" sz="1400" b="1" dirty="0"/>
              <a:t>Г. Я. Физика. 11 класс : базовый и углублённый уровни : учебник / Г. Я. </a:t>
            </a:r>
            <a:r>
              <a:rPr lang="ru-RU" sz="1400" b="1" dirty="0" smtClean="0"/>
              <a:t>Мякишев</a:t>
            </a:r>
            <a:r>
              <a:rPr lang="ru-RU" sz="1400" b="1" dirty="0"/>
              <a:t>, Б. Б. </a:t>
            </a:r>
            <a:r>
              <a:rPr lang="ru-RU" sz="1400" b="1" dirty="0" smtClean="0"/>
              <a:t>Буховцев</a:t>
            </a:r>
            <a:r>
              <a:rPr lang="ru-RU" sz="1400" b="1" dirty="0"/>
              <a:t>, В. М. </a:t>
            </a:r>
            <a:r>
              <a:rPr lang="ru-RU" sz="1400" b="1" dirty="0" smtClean="0"/>
              <a:t>Чаругин </a:t>
            </a:r>
            <a:r>
              <a:rPr lang="ru-RU" sz="1400" b="1" dirty="0"/>
              <a:t>; под редакцией Н. А. Парфентьевой. — 12-е изд., стер. — Москва : Просвещение, 2024. — 432 с. </a:t>
            </a:r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r>
              <a:rPr lang="ru-RU" sz="1400" dirty="0"/>
              <a:t>Материал учебника, завершающего предметную линию «Классический курс», даёт представление о современной физике: теории относительности, квантовой теории, физике атомного ядра и элементарных частиц, строении Вселенной. Учебный материал содержит информацию, расширяющую кругозор учащегося; темы докладов на семинарах, интернет-конференциях; ключевые слова, несущие главную смысловую нагрузку по изложенной теме; образцы заданий ЕГЭ. </a:t>
            </a:r>
          </a:p>
        </p:txBody>
      </p:sp>
    </p:spTree>
    <p:extLst>
      <p:ext uri="{BB962C8B-B14F-4D97-AF65-F5344CB8AC3E}">
        <p14:creationId xmlns:p14="http://schemas.microsoft.com/office/powerpoint/2010/main" val="1943716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16632"/>
            <a:ext cx="64807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Физика : базовый уровень : учебник, разработанный в комплекте с учебным пособием для образовательных организаций, реализующих образовательные программы среднего профессионального образования    / Н. С. </a:t>
            </a:r>
            <a:r>
              <a:rPr lang="ru-RU" sz="1400" b="1" dirty="0" smtClean="0"/>
              <a:t>Пурышева</a:t>
            </a:r>
            <a:r>
              <a:rPr lang="ru-RU" sz="1400" b="1" dirty="0"/>
              <a:t>, Н. Е. </a:t>
            </a:r>
            <a:r>
              <a:rPr lang="ru-RU" sz="1400" b="1" dirty="0" smtClean="0"/>
              <a:t>Важеевская</a:t>
            </a:r>
            <a:r>
              <a:rPr lang="ru-RU" sz="1400" b="1" dirty="0"/>
              <a:t>, Д. А. Исаев, В. М. </a:t>
            </a:r>
            <a:r>
              <a:rPr lang="ru-RU" sz="1400" b="1" dirty="0" smtClean="0"/>
              <a:t>Чаругин</a:t>
            </a:r>
            <a:r>
              <a:rPr lang="ru-RU" sz="1400" b="1" dirty="0"/>
              <a:t>. — Москва : Просвещение, 2024. — 512 с. —  (Учебник СПО).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/>
              <a:t> Данный учебник разработан в соответствии с требованиями Федерального государственного образовательного стандарта среднего общего образования в редакции Приказа Министерства просвещения Российской Федерации № 732 от 12.08.2022 г., требованиями Федеральной образовательной программы среднего общего </a:t>
            </a:r>
            <a:r>
              <a:rPr lang="ru-RU" sz="1400" dirty="0" smtClean="0"/>
              <a:t>образования. Методический </a:t>
            </a:r>
            <a:r>
              <a:rPr lang="ru-RU" sz="1400" dirty="0"/>
              <a:t>аппарат учебника составляют вопросы для самопроверки, упражнения, включающие качественные, графические и вычислительные задачи, исследовательские задания, темы проектов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3274006"/>
            <a:ext cx="64807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Физика : базовый уровень : практикум по решению задач : учебное пособие, разработанное в комплекте с учебником для образовательных организаций, реализующих образовательные программы среднего профессионального образования    / Н. С. </a:t>
            </a:r>
            <a:r>
              <a:rPr lang="ru-RU" sz="1400" b="1" dirty="0" smtClean="0"/>
              <a:t>Пурышева</a:t>
            </a:r>
            <a:r>
              <a:rPr lang="ru-RU" sz="1400" b="1" dirty="0"/>
              <a:t>, Н. Е. </a:t>
            </a:r>
            <a:r>
              <a:rPr lang="ru-RU" sz="1400" b="1" dirty="0" smtClean="0"/>
              <a:t>Важеевская</a:t>
            </a:r>
            <a:r>
              <a:rPr lang="ru-RU" sz="1400" b="1" dirty="0"/>
              <a:t>, Д. А. Исаев, В. М. </a:t>
            </a:r>
            <a:r>
              <a:rPr lang="ru-RU" sz="1400" b="1" dirty="0" smtClean="0"/>
              <a:t>Чаругин</a:t>
            </a:r>
            <a:r>
              <a:rPr lang="ru-RU" sz="1400" b="1" dirty="0"/>
              <a:t>. — Москва : Просвещение, 2024. — 236 с. —  (Учебник СПО). </a:t>
            </a:r>
            <a:endParaRPr lang="ru-RU" sz="1400" b="1" dirty="0" smtClean="0"/>
          </a:p>
          <a:p>
            <a:pPr algn="just"/>
            <a:endParaRPr lang="ru-RU" sz="1400" b="1" dirty="0" smtClean="0"/>
          </a:p>
          <a:p>
            <a:pPr algn="just"/>
            <a:r>
              <a:rPr lang="ru-RU" sz="1400" dirty="0"/>
              <a:t>Данное учебное пособие разработано в комплекте с учебником Н. С. </a:t>
            </a:r>
            <a:r>
              <a:rPr lang="ru-RU" sz="1400" dirty="0" smtClean="0"/>
              <a:t>Пурышевой</a:t>
            </a:r>
            <a:r>
              <a:rPr lang="ru-RU" sz="1400" dirty="0"/>
              <a:t>, Н. Е. </a:t>
            </a:r>
            <a:r>
              <a:rPr lang="ru-RU" sz="1400" dirty="0" smtClean="0"/>
              <a:t>Важеевской</a:t>
            </a:r>
            <a:r>
              <a:rPr lang="ru-RU" sz="1400" dirty="0"/>
              <a:t>, Д. А. Исаева, В. М. Чаругина «Физика. Базовый уровень</a:t>
            </a:r>
            <a:r>
              <a:rPr lang="ru-RU" sz="1400" dirty="0" smtClean="0"/>
              <a:t>». В пособии </a:t>
            </a:r>
            <a:r>
              <a:rPr lang="ru-RU" sz="1400" dirty="0"/>
              <a:t>содержатся вычислительные, качественные и графические задачи, которые сгруппированы по темам в соответствии с главами учебника. В каждой теме рассмотрены примеры решения типовых задач, приведены задачи для самостоятельного решения и задания для самопроверки. Пособие предназначено для организации самостоятельной работы учащихся при изучении нового материала, а также для закрепления и проверки полученных знаний по физике.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4" y="3356992"/>
            <a:ext cx="234443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4" y="116632"/>
            <a:ext cx="2371361" cy="315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339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5115" y="135593"/>
            <a:ext cx="667338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Габриелян О. С. Химия. 10 класс : базовый уровень : учебник / О. С. Габриелян, И. Г. Остроумов, С. А. Сладков. — 6-е изд., стер. — Москва : Просвещение, 2024. — 128 с. </a:t>
            </a:r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r>
              <a:rPr lang="ru-RU" sz="1400" dirty="0"/>
              <a:t>Учебник является первой частью линии учебников по химии базового уровня О. С. Габриеляна, И. Г. Остроумова и С. А. Сладкова для средней школы. Он знакомит старшеклассников с богатым миром органических веществ и реализует идею взаимосвязи химического строения этих веществ с их свойствами и применением. Учебник создан в соответствии с требованиями Федерального государственного образовательного стандарта среднего общего образования</a:t>
            </a:r>
          </a:p>
          <a:p>
            <a:pPr algn="just"/>
            <a:r>
              <a:rPr lang="ru-RU" sz="1200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3501098"/>
            <a:ext cx="65527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Габриелян О. С. Химия. 11 класс : базовый уровень : учебник / О. С. Габриелян, И. Г. Остроумов, С. А. Сладков. — 6-е изд., стер. — Москва : Просвещение, 2024. — 127 с. </a:t>
            </a:r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r>
              <a:rPr lang="ru-RU" sz="1200" dirty="0"/>
              <a:t> </a:t>
            </a:r>
            <a:r>
              <a:rPr lang="ru-RU" sz="1400" dirty="0"/>
              <a:t>Учебник «Химия. 11 класс» для базового уровня является второй, завершающей частью предметного курса О. С. Габриеляна, И. Г. Остроумова и С. А. Сладкова для средней школы. Содержание учебника способствует формированию единой химической картины мира у выпускников средней школы путём рассмотрения общих для неорганической и органической химии понятий, законов и теорий. Практикоориентированность учебника позволяет не только реализовать межпредметные связи с другими учебными дисциплинами, но и показать роль химии в повседневной жизни человека. Учебник подготовлен в соответствии с требованиями Федерального государственного образовательного стандарта среднего общего образования.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573016"/>
            <a:ext cx="2341707" cy="313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3" y="135593"/>
            <a:ext cx="2301572" cy="307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177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88640"/>
            <a:ext cx="62646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Химия. 10 класс : углубленный уровень : учебник / В. В. Еремин, Н. Е. Кузьменко, В. И. </a:t>
            </a:r>
            <a:r>
              <a:rPr lang="ru-RU" sz="1400" b="1" dirty="0" smtClean="0"/>
              <a:t>Теренин </a:t>
            </a:r>
            <a:r>
              <a:rPr lang="ru-RU" sz="1400" b="1" dirty="0"/>
              <a:t>[и др.] ; под редакцией В. В. Лунина. — 11-е изд., стер. — Москва : Просвещение, 2024. — 446 с. : ил</a:t>
            </a:r>
            <a:r>
              <a:rPr lang="ru-RU" sz="1400" b="1" dirty="0" smtClean="0"/>
              <a:t>.</a:t>
            </a:r>
          </a:p>
          <a:p>
            <a:endParaRPr lang="ru-RU" sz="1400" b="1" dirty="0"/>
          </a:p>
          <a:p>
            <a:pPr algn="just"/>
            <a:r>
              <a:rPr lang="ru-RU" sz="1400" dirty="0"/>
              <a:t>Учебник написан преподавателями химического факультета МГУ им. М. В. Ломоносова и продолжает курс химии, изложенный в учебниках «Химия. 8 класс» и «Химия. 9 класс» данного авторского коллектива. Предназначен для изучения химии на углублённом уровне. Учебник соответствует Федеральному государственному образовательному стандарту среднего общего образования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07772" y="3573016"/>
            <a:ext cx="62567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Химия. 11 класс: углубленный уровень : учебник / В. В. Еремин, Н. Е. Кузьменко, А. А. Дроздов, В. В. Лунин ; под редакцией В. В. Лунина. — 11-е изд., стер. — Москва : Просвещение, 2024. — 478 с. : ил. </a:t>
            </a:r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r>
              <a:rPr lang="ru-RU" sz="1400" dirty="0"/>
              <a:t>Учебник написан преподавателями химического факультета МГУ им. М. В. Ломоносова и продолжает курс химии для старшей школы, изложенный в учебнике «Химия. Углублённый уровень. 10 класс» данного авторского коллектива. Предназначен для изучения химии на углублённом уровне. Учебник соответствует Федеральному государственному образовательному стандарту среднего общего образования.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4" y="90229"/>
            <a:ext cx="2441872" cy="323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" y="3429000"/>
            <a:ext cx="2481076" cy="328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101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16632"/>
            <a:ext cx="66247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Рудзитис Г. Е. Химия : базовый уровень : учебник, разработанный в комплекте с учебным пособием для образовательных организаций, реализующих образовательные программы среднего профессионального образования    / Г. Е. Рудзитис, Ф. Г. Фельдман. — Москва : Просвещение, 2024. — 336 с. —  (Учебник СПО). </a:t>
            </a:r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книге систематизированы сведения по основам органической, общей и неорганической химии, а также химической технологии. Материал учебника позволяет отрабатывать широкий спектр необходимых умений: выявлять общие химические закономерности; выбирать эффективные способы решения расчётных задач; использовать современные средства поиска и анализа информации; содействовать сохранению окружающей среды, применять принципы бережливого производства. Эффективный самоконтроль учащимся поможет осуществить рубрика «Личный результат».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2622" y="3656062"/>
            <a:ext cx="662387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Радецкий А. М. Химия : базовый уровень : тренировочные и проверочные работы : учебное пособие, разработанное в комплекте с учебником для образовательных организаций, реализующих образовательные программы среднего профессионального образования    / А. М. Радецкий. — Москва : Просвещение, 2024. — 81 с. —  (Учебник СПО). </a:t>
            </a:r>
            <a:endParaRPr lang="ru-RU" sz="1400" b="1" dirty="0" smtClean="0"/>
          </a:p>
          <a:p>
            <a:pPr algn="just"/>
            <a:endParaRPr lang="ru-RU" sz="1400" b="1" dirty="0" smtClean="0"/>
          </a:p>
          <a:p>
            <a:pPr algn="just"/>
            <a:r>
              <a:rPr lang="ru-RU" sz="1400" dirty="0" smtClean="0"/>
              <a:t>Пособие содержит тренировочные и проверочные работы, расположенные в порядке изучения курса химии. Выполнение заданий предусматривает теоретическое решение экспериментальных задач, составление структурных формул и названий органических веществ, проведение вычислений по химическим формулам, описание сведений, которые можно получить о веществе по его химической формуле, составление уравнений реакций согласно приведенным схемам, решение расчетных задач.</a:t>
            </a:r>
            <a:endParaRPr lang="ru-RU" sz="1400" dirty="0"/>
          </a:p>
          <a:p>
            <a:pPr algn="just"/>
            <a:endParaRPr lang="ru-RU" sz="14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" y="188640"/>
            <a:ext cx="2309771" cy="323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" y="3501008"/>
            <a:ext cx="230977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712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5" y="148917"/>
            <a:ext cx="2469618" cy="330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1746" y="116632"/>
            <a:ext cx="64147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Биология. 10-й класс</a:t>
            </a:r>
            <a:r>
              <a:rPr lang="ru-RU" sz="1400" dirty="0"/>
              <a:t>: </a:t>
            </a:r>
            <a:r>
              <a:rPr lang="ru-RU" sz="1400" b="1" dirty="0"/>
              <a:t>базовый уровень : учебник / В. В. Пасечник, А. А. Каменский, А. М. Рубцов [и др.] ; под редакцией В. В. Пасечника. — </a:t>
            </a:r>
            <a:r>
              <a:rPr lang="ru-RU" sz="1400" b="1" dirty="0" smtClean="0"/>
              <a:t>6-е </a:t>
            </a:r>
            <a:r>
              <a:rPr lang="ru-RU" sz="1400" b="1" dirty="0"/>
              <a:t>изд., стер. — Москва : Просвещение, </a:t>
            </a:r>
            <a:r>
              <a:rPr lang="ru-RU" sz="1400" b="1" dirty="0" smtClean="0"/>
              <a:t>2024. </a:t>
            </a:r>
            <a:r>
              <a:rPr lang="ru-RU" sz="1400" b="1" dirty="0"/>
              <a:t>— 223 с. </a:t>
            </a:r>
            <a:endParaRPr lang="ru-RU" sz="1400" b="1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Учебник «Биология» для 10 класса (под ред. В. В. Пасечника) для общеобразовательных организаций полностью соответствует базовому уровню содержания образования в старшей школе. Этот учебник (совместно с учебником «Биология» для 11 класса) завершает линию учебно-методических комплектов «Линия жизни», разработанную авторским коллективом под руководством В. В. Пасечника. </a:t>
            </a:r>
          </a:p>
        </p:txBody>
      </p:sp>
      <p:pic>
        <p:nvPicPr>
          <p:cNvPr id="1028" name="Picture 4" descr="Пасечник В. В., Каменский А. А., Рубцов А. М., Швецов Г. Г., Гапонюк З. Г. - Биология: 11-й класс: базовый урове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5" y="3517305"/>
            <a:ext cx="2442236" cy="332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1746" y="3492104"/>
            <a:ext cx="64948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Биология. 11-й класс</a:t>
            </a:r>
            <a:r>
              <a:rPr lang="ru-RU" sz="1400" dirty="0"/>
              <a:t>: </a:t>
            </a:r>
            <a:r>
              <a:rPr lang="ru-RU" sz="1400" b="1" dirty="0"/>
              <a:t>базовый уровень : учебник / В. В. Пасечник, А. А. Каменский, А. М. Рубцов [и др.] ; под редакцией В. В. Пасечника. — </a:t>
            </a:r>
            <a:r>
              <a:rPr lang="ru-RU" sz="1400" b="1" dirty="0" smtClean="0"/>
              <a:t>6-е </a:t>
            </a:r>
            <a:r>
              <a:rPr lang="ru-RU" sz="1400" b="1" dirty="0"/>
              <a:t>изд., стер. — Москва : Просвещение, </a:t>
            </a:r>
            <a:r>
              <a:rPr lang="ru-RU" sz="1400" b="1" dirty="0" smtClean="0"/>
              <a:t>2024. </a:t>
            </a:r>
            <a:r>
              <a:rPr lang="ru-RU" sz="1400" b="1" dirty="0"/>
              <a:t>— 272 с. </a:t>
            </a:r>
            <a:endParaRPr lang="ru-RU" sz="1400" b="1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Учебник «Биология» для 11 класса (под ред. В. В. Пасечника) для общеобразовательных организаций полностью соответствует базовому уровню содержания образования в старшей школе. Этот учебник (совместно с учебником «Биология» для 10 класса) завершает линию учебно-методических комплектов «Линия жизни», разработанную авторским коллективом под руководством В. В. Пасечника. </a:t>
            </a:r>
          </a:p>
        </p:txBody>
      </p:sp>
    </p:spTree>
    <p:extLst>
      <p:ext uri="{BB962C8B-B14F-4D97-AF65-F5344CB8AC3E}">
        <p14:creationId xmlns:p14="http://schemas.microsoft.com/office/powerpoint/2010/main" val="307013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1484784"/>
            <a:ext cx="54726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Русский язык. 10-11 класс : базовый уровень : учебник / Л. М. </a:t>
            </a:r>
            <a:r>
              <a:rPr lang="ru-RU" sz="1400" b="1" dirty="0" smtClean="0"/>
              <a:t>Рыбченкова</a:t>
            </a:r>
            <a:r>
              <a:rPr lang="ru-RU" sz="1400" b="1" dirty="0"/>
              <a:t>, О. М. Александрова, А. Г. </a:t>
            </a:r>
            <a:r>
              <a:rPr lang="ru-RU" sz="1400" b="1" dirty="0" smtClean="0"/>
              <a:t>Нарушевич </a:t>
            </a:r>
            <a:r>
              <a:rPr lang="ru-RU" sz="1400" b="1" dirty="0"/>
              <a:t>[и др.]. — 6-е изд., стер. — Москва : Просвещение, 2024. — 271 с. </a:t>
            </a:r>
            <a:endParaRPr lang="ru-RU" sz="1400" b="1" dirty="0" smtClean="0"/>
          </a:p>
          <a:p>
            <a:pPr algn="just"/>
            <a:r>
              <a:rPr lang="ru-RU" sz="1400" dirty="0"/>
              <a:t>Особенностью учебника является направленность обучения на овладение языковой, </a:t>
            </a:r>
            <a:r>
              <a:rPr lang="ru-RU" sz="1400" dirty="0" smtClean="0"/>
              <a:t>коммуникативной и </a:t>
            </a:r>
            <a:r>
              <a:rPr lang="ru-RU" sz="1400" dirty="0"/>
              <a:t>информационной компетенциями, формирование функциональной грамотности. Такой подход создаёт условия для совершенствования мыслительной и речевой деятельности </a:t>
            </a:r>
            <a:r>
              <a:rPr lang="ru-RU" sz="1400" dirty="0" smtClean="0"/>
              <a:t>учащихся</a:t>
            </a:r>
            <a:r>
              <a:rPr lang="ru-RU" sz="1400" dirty="0"/>
              <a:t>.</a:t>
            </a:r>
            <a:r>
              <a:rPr lang="ru-RU" sz="1400" dirty="0" smtClean="0"/>
              <a:t> </a:t>
            </a:r>
            <a:r>
              <a:rPr lang="ru-RU" sz="1400" dirty="0"/>
              <a:t>Дидактический материал учебника представлен на широком культурно-историческом фоне, что </a:t>
            </a:r>
            <a:r>
              <a:rPr lang="ru-RU" sz="1400" dirty="0" smtClean="0"/>
              <a:t>способствует воспитанию </a:t>
            </a:r>
            <a:r>
              <a:rPr lang="ru-RU" sz="1400" dirty="0"/>
              <a:t>ценностного отношения к русскому языку как носителю культуры, как государственному языку Российской Федерации, языку межнационального общения народов России.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794829" cy="368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915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60648"/>
            <a:ext cx="66247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Агафонова </a:t>
            </a:r>
            <a:r>
              <a:rPr lang="ru-RU" sz="1400" b="1" dirty="0"/>
              <a:t>И. Б. Биология : базовый уровень : учебник, разработанный в комплекте с учебным пособием для образовательных организаций, реализующих образовательные программы среднего профессионального образования  / И. Б. Агафонова, А. А. Каменский, В. И. </a:t>
            </a:r>
            <a:r>
              <a:rPr lang="ru-RU" sz="1400" b="1" dirty="0" smtClean="0"/>
              <a:t>Сивоглазов</a:t>
            </a:r>
            <a:r>
              <a:rPr lang="ru-RU" sz="1400" b="1" dirty="0"/>
              <a:t>. — Москва : Просвещение, 2024. — 271 с. —  (Учебник СПО). </a:t>
            </a:r>
            <a:endParaRPr lang="ru-RU" sz="1400" b="1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b="1" dirty="0"/>
              <a:t>Агафонова И. Б. Биология : базовый уровень :  практикум : учебное пособие, разработанное в комплекте с учебником для образовательных организаций, реализующих образовательные программы среднего профессионального образования  / И. Б. Агафонова, В. И. </a:t>
            </a:r>
            <a:r>
              <a:rPr lang="ru-RU" sz="1400" b="1" dirty="0" smtClean="0"/>
              <a:t>Сивоглазов</a:t>
            </a:r>
            <a:r>
              <a:rPr lang="ru-RU" sz="1400" b="1" dirty="0"/>
              <a:t>. — Москва : Просвещение, 2024. — 112 с. —  (Учебник СПО). </a:t>
            </a:r>
            <a:endParaRPr lang="ru-RU" sz="1400" b="1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/>
              <a:t>Данный учебник разработан в соответствии с требованиями Федерального государственного образовательного стандарта среднего общего образования в редакции Приказа Министерства просвещения Российской Федерации № 732 от 12.08.2022 г., требованиями Федеральной образовательной программы среднего общего образования, утверждённой Приказом Министерства просвещения Российской Федерации № 371 от 18.05.2023 г., и предназначен для реализации образовательных программ среднего профессионального образования, реализуемых на базе основного общего образования или интегрированных с образовательными программами основного общего и среднего общего образования, при освоении учебных предметов, курсов, дисциплин (модулей) основного общего образования и (или) среднего общего образования. Учебник является надёжным инструментом, помогающим в достижении образовательных результатов по биологии. Методическая составляющая содержит систему заданий, которая позволяет отрабатывать широкий </a:t>
            </a:r>
            <a:r>
              <a:rPr lang="ru-RU" sz="1400" dirty="0" smtClean="0"/>
              <a:t>перечень </a:t>
            </a:r>
            <a:r>
              <a:rPr lang="ru-RU" sz="1400" dirty="0"/>
              <a:t>умений и компетенций. Практикум содержит разнообразные вопросы и задания, которые помогут лучше усвоить, систематизировать и закрепить знания.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3464031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4" y="116632"/>
            <a:ext cx="229758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" y="3464031"/>
            <a:ext cx="2297587" cy="317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922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63222"/>
            <a:ext cx="2432255" cy="317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76351" y="3514747"/>
            <a:ext cx="64601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Мединский </a:t>
            </a:r>
            <a:r>
              <a:rPr lang="ru-RU" sz="1400" b="1" dirty="0"/>
              <a:t>В. Р. История. История России. 1945 год — начало XXI века. 11 класс : базовый уровень : учебник / В. Р. </a:t>
            </a:r>
            <a:r>
              <a:rPr lang="ru-RU" sz="1400" b="1" dirty="0" smtClean="0"/>
              <a:t>Мединский</a:t>
            </a:r>
            <a:r>
              <a:rPr lang="ru-RU" sz="1400" b="1" dirty="0"/>
              <a:t>, А. В. </a:t>
            </a:r>
            <a:r>
              <a:rPr lang="ru-RU" sz="1400" b="1" dirty="0" smtClean="0"/>
              <a:t>Торкунов</a:t>
            </a:r>
            <a:r>
              <a:rPr lang="ru-RU" sz="1400" b="1" dirty="0"/>
              <a:t>. — 3-е изд., </a:t>
            </a:r>
            <a:r>
              <a:rPr lang="ru-RU" sz="1400" b="1" dirty="0" smtClean="0"/>
              <a:t>обновл</a:t>
            </a:r>
            <a:r>
              <a:rPr lang="ru-RU" sz="1400" b="1" dirty="0"/>
              <a:t>. — Москва : Просвещение, 2024. — 447 с. : ил. </a:t>
            </a:r>
            <a:endParaRPr lang="ru-RU" sz="1400" b="1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В учебнике освещены основные события истории России 1945 г. — начала 2020-х гг., большое значение уделено вопросам интеграции событий отечественной и зарубежной истории. Представленные в учебнике вопросы и задания нацелены на изучение региональной истории, подготовку к промежуточной и итоговой аттестации. Значительное место в учебнике занимают материалы по истории духовной жизни общества, культуры и повседневности. Главным результатом изучения курса должно стать формирование у учащихся патриотизма и российской гражданской идентичности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0" y="184162"/>
            <a:ext cx="2448839" cy="327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76351" y="207595"/>
            <a:ext cx="626865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Мединский </a:t>
            </a:r>
            <a:r>
              <a:rPr lang="ru-RU" sz="1400" b="1" dirty="0"/>
              <a:t>В. Р. История. История России. 1914—1945 годы. 10 класс : базовый уровень : учебник / </a:t>
            </a:r>
            <a:r>
              <a:rPr lang="ru-RU" sz="1400" b="1" dirty="0" smtClean="0"/>
              <a:t>Мединский </a:t>
            </a:r>
            <a:r>
              <a:rPr lang="ru-RU" sz="1400" b="1" dirty="0"/>
              <a:t>В.Р., Торкунов А.В., - 3-е изд. – Москва : Просвещение, 2024. - 496 с. : ил. </a:t>
            </a:r>
            <a:endParaRPr lang="ru-RU" sz="1400" b="1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учебнике освещены основные события истории России 1914-1945 гг., большое значение уделено вопросам интеграции событий отечественной и зарубежной истории. Представленные в учебнике вопросы и задания нацелены на изучение региональной истории, подготовку к промежуточной и итоговой аттестации. Значительное место в учебнике занимают материалы по истории духовной жизни общества, культуры и повседневности. Главным результатом изучения курса должно стать формирование у учащихся патриотизма и российской гражданской идентичности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06266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5" y="85619"/>
            <a:ext cx="2303170" cy="305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7" y="101185"/>
            <a:ext cx="65527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Мединский </a:t>
            </a:r>
            <a:r>
              <a:rPr lang="ru-RU" sz="1400" b="1" dirty="0"/>
              <a:t>В. Р. История. Всеобщая история. 1914—1945 годы. 10 класс : базовый уровень : учебник / В. Р. </a:t>
            </a:r>
            <a:r>
              <a:rPr lang="ru-RU" sz="1400" b="1" dirty="0" smtClean="0"/>
              <a:t>Мединский</a:t>
            </a:r>
            <a:r>
              <a:rPr lang="ru-RU" sz="1400" b="1" dirty="0"/>
              <a:t>, А. О. </a:t>
            </a:r>
            <a:r>
              <a:rPr lang="ru-RU" sz="1400" b="1" dirty="0" smtClean="0"/>
              <a:t>Чубарьян</a:t>
            </a:r>
            <a:r>
              <a:rPr lang="ru-RU" sz="1400" b="1" dirty="0"/>
              <a:t>. — 3-е изд., </a:t>
            </a:r>
            <a:r>
              <a:rPr lang="ru-RU" sz="1400" b="1" dirty="0" smtClean="0"/>
              <a:t>обновл</a:t>
            </a:r>
            <a:r>
              <a:rPr lang="ru-RU" sz="1400" b="1" dirty="0"/>
              <a:t>. — Москва : Просвещение, 2024. — 239 с. : ил. </a:t>
            </a:r>
            <a:endParaRPr lang="ru-RU" sz="1400" b="1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Учебник </a:t>
            </a:r>
            <a:r>
              <a:rPr lang="ru-RU" sz="1400" dirty="0"/>
              <a:t>разработан в соответствии с актуальными требованиями Федерального государственного образовательного стандарта среднего общего образования и Федеральной образовательной программы среднего общего образования. В учебнике освещены основные события всеобщей истории 1914—1945 гг., большое значение уделено вопросам взаимосвязи событий отечественной и зарубежной истории. В учебнике представлены вопросы и задания, в том числе нацеленные на подготовку к промежуточной и итоговой аттестации. Значительное место в учебнике занимают материалы по истории духовной жизни общества, культуры и повседневности.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0" y="3290794"/>
            <a:ext cx="2304255" cy="324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3212976"/>
            <a:ext cx="655272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Мединский </a:t>
            </a:r>
            <a:r>
              <a:rPr lang="ru-RU" sz="1400" b="1" dirty="0"/>
              <a:t>В. Р. История. Всеобщая история. 1945 год — начало XXI века. 11 класс : базовый уровень : учебник / В. Р. </a:t>
            </a:r>
            <a:r>
              <a:rPr lang="ru-RU" sz="1400" b="1" dirty="0" smtClean="0"/>
              <a:t>Мединский</a:t>
            </a:r>
            <a:r>
              <a:rPr lang="ru-RU" sz="1400" b="1" dirty="0"/>
              <a:t>, А. О. </a:t>
            </a:r>
            <a:r>
              <a:rPr lang="ru-RU" sz="1400" b="1" dirty="0" smtClean="0"/>
              <a:t>Чубарьян</a:t>
            </a:r>
            <a:r>
              <a:rPr lang="ru-RU" sz="1400" b="1" dirty="0"/>
              <a:t>. — 3-е изд., </a:t>
            </a:r>
            <a:r>
              <a:rPr lang="ru-RU" sz="1400" b="1" dirty="0" smtClean="0"/>
              <a:t>обновл</a:t>
            </a:r>
            <a:r>
              <a:rPr lang="ru-RU" sz="1400" b="1" dirty="0"/>
              <a:t>. — Москва : Просвещение, 2024. — 271 с. : ил. </a:t>
            </a:r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r>
              <a:rPr lang="ru-RU" sz="1400" dirty="0"/>
              <a:t>Учебник разработан в соответствии с актуальными требованиями Федерального государственного образовательного стандарта среднего общего образования и Федеральной образовательной программы среднего общего образования. Учебник освещает основные события всеобщей истории 1945 г. — начала 2020-х гг., большое значение уделено вопросам взаимосвязи событий отечественной и зарубежной истории. В учебнике представлены вопросы и задания, в том числе нацеленные на подготовку к промежуточной и итоговой аттестации. Значительное место в учебнике уделено вопросам истории духовной жизни общества, культуры и повседневности.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886884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448272" cy="325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116632"/>
            <a:ext cx="64807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Обществознание. 10 класс : базовый уровень : учебник / Л. Н. Боголюбов, А. Ю. </a:t>
            </a:r>
            <a:r>
              <a:rPr lang="ru-RU" sz="1400" b="1" dirty="0" smtClean="0"/>
              <a:t>Лазебникова</a:t>
            </a:r>
            <a:r>
              <a:rPr lang="ru-RU" sz="1400" b="1" dirty="0"/>
              <a:t>, А. И. Матвеев [и др.] ; под редакцией Л. Н. Боголюбова, А. Ю. </a:t>
            </a:r>
            <a:r>
              <a:rPr lang="ru-RU" sz="1400" b="1" dirty="0" smtClean="0"/>
              <a:t>Лазебниковой</a:t>
            </a:r>
            <a:r>
              <a:rPr lang="ru-RU" sz="1400" b="1" dirty="0"/>
              <a:t>. — 6-е изд., стер. — Москва : Просвещение, 2024. — 287 с. </a:t>
            </a:r>
            <a:endParaRPr lang="ru-RU" sz="1400" b="1" dirty="0" smtClean="0"/>
          </a:p>
          <a:p>
            <a:pPr algn="just"/>
            <a:endParaRPr lang="ru-RU" sz="1400" b="1" dirty="0" smtClean="0"/>
          </a:p>
          <a:p>
            <a:pPr algn="just"/>
            <a:r>
              <a:rPr lang="ru-RU" sz="1400" dirty="0" smtClean="0"/>
              <a:t>Учебник </a:t>
            </a:r>
            <a:r>
              <a:rPr lang="ru-RU" sz="1400" dirty="0"/>
              <a:t>является центральным компонентом учебно-методического комплекта по обществознанию для 10 класса. Работа с учебником обеспечит сформированность у школьников знаний об обществе как целостной развивающейся системе в единстве и взаимодействии его основных сфер и институтов, представлений о современном российском обществе, об основных тенденциях развития мирового </a:t>
            </a:r>
            <a:r>
              <a:rPr lang="ru-RU" sz="1400" dirty="0" smtClean="0"/>
              <a:t>сообщества </a:t>
            </a:r>
            <a:r>
              <a:rPr lang="ru-RU" sz="1400" dirty="0"/>
              <a:t>в глобальном мире. Методический аппарат ориентирован на активную работу с </a:t>
            </a:r>
            <a:r>
              <a:rPr lang="ru-RU" sz="1400" dirty="0" smtClean="0"/>
              <a:t>различными </a:t>
            </a:r>
            <a:r>
              <a:rPr lang="ru-RU" sz="1400" dirty="0"/>
              <a:t>источниками социальной информации и проектную деятельность.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7" y="3573017"/>
            <a:ext cx="2408163" cy="320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3573017"/>
            <a:ext cx="6480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Обществознание. 11 класс: базовый уровень : учебник / Л. Н. Боголюбов, Н. И. Городецкая, А. Ю. </a:t>
            </a:r>
            <a:r>
              <a:rPr lang="ru-RU" sz="1400" b="1" dirty="0" smtClean="0"/>
              <a:t>Лазебникова </a:t>
            </a:r>
            <a:r>
              <a:rPr lang="ru-RU" sz="1400" b="1" dirty="0"/>
              <a:t>[и др.] ; под редакцией Л. Н. Боголюбова, А. Ю. </a:t>
            </a:r>
            <a:r>
              <a:rPr lang="ru-RU" sz="1400" b="1" dirty="0" smtClean="0"/>
              <a:t>Лазебниковой</a:t>
            </a:r>
            <a:r>
              <a:rPr lang="ru-RU" sz="1400" b="1" dirty="0"/>
              <a:t>. — 6-е изд., стер. — Москва : Просвещение, 2024. — 288 с. </a:t>
            </a:r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r>
              <a:rPr lang="ru-RU" sz="1400" dirty="0" smtClean="0"/>
              <a:t>Учебник </a:t>
            </a:r>
            <a:r>
              <a:rPr lang="ru-RU" sz="1400" dirty="0"/>
              <a:t>является центральным компонентом учебно-методического комплекта по </a:t>
            </a:r>
            <a:r>
              <a:rPr lang="ru-RU" sz="1400" dirty="0" smtClean="0"/>
              <a:t>обществознанию </a:t>
            </a:r>
            <a:r>
              <a:rPr lang="ru-RU" sz="1400" dirty="0"/>
              <a:t>для 11 класса. Работа с учебником обеспечит </a:t>
            </a:r>
            <a:r>
              <a:rPr lang="ru-RU" sz="1400" dirty="0" smtClean="0"/>
              <a:t>сформированность </a:t>
            </a:r>
            <a:r>
              <a:rPr lang="ru-RU" sz="1400" dirty="0"/>
              <a:t>у школьников знаний об обществе как целостной развивающейся системе, об основных тенденциях развития экономической, социальной и политической сфер жизни общества. Методический аппарат </a:t>
            </a:r>
            <a:r>
              <a:rPr lang="ru-RU" sz="1400" dirty="0" smtClean="0"/>
              <a:t>ориентирован </a:t>
            </a:r>
            <a:r>
              <a:rPr lang="ru-RU" sz="1400" dirty="0"/>
              <a:t>на активную работу с различными источниками социальной </a:t>
            </a:r>
            <a:r>
              <a:rPr lang="ru-RU" sz="1400" dirty="0" smtClean="0"/>
              <a:t>информации </a:t>
            </a:r>
            <a:r>
              <a:rPr lang="ru-RU" sz="1400" dirty="0"/>
              <a:t>и проектную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928702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37920"/>
            <a:ext cx="6480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Котова О. А. Обществознание : базовый уровень : учебник, разработанный в комплекте с учебным пособием для образовательных организаций, реализующих образовательные программы среднего профессионального образования  / О. А. Котова, Т. Е. </a:t>
            </a:r>
            <a:r>
              <a:rPr lang="ru-RU" sz="1400" b="1" dirty="0" smtClean="0"/>
              <a:t>Лискова</a:t>
            </a:r>
            <a:r>
              <a:rPr lang="ru-RU" sz="1400" b="1" dirty="0"/>
              <a:t>. — Москва : Просвещение, 2024. — 303 с. —  (Учебник СПО). </a:t>
            </a:r>
            <a:endParaRPr lang="ru-RU" sz="1400" b="1" dirty="0" smtClean="0"/>
          </a:p>
          <a:p>
            <a:pPr algn="just"/>
            <a:endParaRPr lang="ru-RU" sz="1400" b="1" dirty="0" smtClean="0"/>
          </a:p>
          <a:p>
            <a:pPr algn="just"/>
            <a:r>
              <a:rPr lang="ru-RU" sz="1400" dirty="0"/>
              <a:t>Данный учебник разработан в соответствии с требованиями Федерального государственного образовательного стандарта среднего общего </a:t>
            </a:r>
            <a:r>
              <a:rPr lang="ru-RU" sz="1400" dirty="0" smtClean="0"/>
              <a:t>образования и </a:t>
            </a:r>
            <a:r>
              <a:rPr lang="ru-RU" sz="1400" dirty="0"/>
              <a:t>предназначен для реализации образовательных программ среднего профессионального образования, реализуемых на базе основного общего образования или интегрированных с образовательными программами основного общего и среднего общего </a:t>
            </a:r>
            <a:r>
              <a:rPr lang="ru-RU" sz="1400" dirty="0" smtClean="0"/>
              <a:t>образования. </a:t>
            </a:r>
            <a:r>
              <a:rPr lang="ru-RU" sz="1400" dirty="0"/>
              <a:t>В рамках раздела курса учащиеся расширят свои познания об устройстве общества, экономических явлениях и процессах, о политико-правовой сфере общества, направлениях и проблемах его развития.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69890" y="3556710"/>
            <a:ext cx="64666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Котова О. А. Обществознание : базовый уровень : практикум : учебное пособие, разработанное в комплекте с учебником для образовательных организаций, реализующих образовательные программы среднего профессионального образования  / О. А. Котова, Т. Е. </a:t>
            </a:r>
            <a:r>
              <a:rPr lang="ru-RU" sz="1400" b="1" dirty="0" smtClean="0"/>
              <a:t>Лискова</a:t>
            </a:r>
            <a:r>
              <a:rPr lang="ru-RU" sz="1400" b="1" dirty="0"/>
              <a:t>. — Москва : Просвещение, 2024. — 208 с. —  (Учебник СПО). </a:t>
            </a:r>
            <a:endParaRPr lang="ru-RU" sz="1400" b="1" dirty="0" smtClean="0"/>
          </a:p>
          <a:p>
            <a:pPr algn="just"/>
            <a:endParaRPr lang="ru-RU" sz="1400" b="1" dirty="0" smtClean="0"/>
          </a:p>
          <a:p>
            <a:pPr algn="just"/>
            <a:r>
              <a:rPr lang="ru-RU" sz="1400" dirty="0"/>
              <a:t>Данное учебное пособие разработано в комплекте с учебником О. А. Котовой, Т. Е. Дисковой «Обществознание. Базовый </a:t>
            </a:r>
            <a:r>
              <a:rPr lang="ru-RU" sz="1400" dirty="0" smtClean="0"/>
              <a:t>уровень».</a:t>
            </a:r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практикуме содержатся задания разного типа к каждому параграфу учебника, направленные на отработку и закрепление полученных знаний учащимися. Ряд заданий предполагают самостоятельный поиск информации в дополнительных источниках. Использование практикума ориентировано на активизацию процесса обучения.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920"/>
            <a:ext cx="2304256" cy="321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61907"/>
            <a:ext cx="2304255" cy="320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595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247731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84820" y="548680"/>
            <a:ext cx="64516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Гладкий Ю. Н. География. 10 класс : базовый и углублённый уровни : учебник / Ю. Н. Гладкий, В. В. Николина. — 6-е изд., стер. — Москва : Просвещение, 2024. — 271 с. </a:t>
            </a:r>
            <a:endParaRPr lang="ru-RU" sz="1400" b="1" dirty="0" smtClean="0"/>
          </a:p>
          <a:p>
            <a:pPr algn="just"/>
            <a:endParaRPr lang="ru-RU" sz="1400" b="1" dirty="0" smtClean="0"/>
          </a:p>
          <a:p>
            <a:pPr algn="just"/>
            <a:r>
              <a:rPr lang="ru-RU" sz="1400" b="1" dirty="0"/>
              <a:t>Гладкий Ю. Н. География. 11 класс : базовый и углублённый уровни : учебник / Ю. Н. Гладкий, В. В. Николина. — 6-е изд., стер. — Москва : Просвещение, 2024. — 223 с. </a:t>
            </a:r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r>
              <a:rPr lang="ru-RU" sz="1400" dirty="0"/>
              <a:t>Учебник «География. 10 класс</a:t>
            </a:r>
            <a:r>
              <a:rPr lang="ru-RU" sz="1400" dirty="0" smtClean="0"/>
              <a:t>», и </a:t>
            </a:r>
            <a:r>
              <a:rPr lang="ru-RU" sz="1400" dirty="0"/>
              <a:t>у</a:t>
            </a:r>
            <a:r>
              <a:rPr lang="ru-RU" sz="1400" dirty="0" smtClean="0"/>
              <a:t>чебник </a:t>
            </a:r>
            <a:r>
              <a:rPr lang="ru-RU" sz="1400" dirty="0"/>
              <a:t>«География. 11 класс» </a:t>
            </a:r>
            <a:r>
              <a:rPr lang="ru-RU" sz="1400" dirty="0" smtClean="0"/>
              <a:t>предназначены </a:t>
            </a:r>
            <a:r>
              <a:rPr lang="ru-RU" sz="1400" dirty="0"/>
              <a:t>для старшеклассников, изучающих географию как на базовом, так и на углублённом уровне. </a:t>
            </a:r>
            <a:r>
              <a:rPr lang="ru-RU" sz="1400" dirty="0" smtClean="0"/>
              <a:t>Учебники </a:t>
            </a:r>
            <a:r>
              <a:rPr lang="ru-RU" sz="1400" dirty="0"/>
              <a:t>выполняет функцию одного из инструментов достижения личностных, метапредметных и предметных образовательных результатов. Содержание </a:t>
            </a:r>
            <a:r>
              <a:rPr lang="ru-RU" sz="1400" dirty="0" smtClean="0"/>
              <a:t>учебников </a:t>
            </a:r>
            <a:r>
              <a:rPr lang="ru-RU" sz="1400" dirty="0"/>
              <a:t>нацелено на формирование знаний о природных условиях и ресурсах, населении, экономике мира. Большое внимание уделяется изучению формирования политической карты мира, географии культуры, религий и цивилизаций. Главные особенности </a:t>
            </a:r>
            <a:r>
              <a:rPr lang="ru-RU" sz="1400" dirty="0" smtClean="0"/>
              <a:t>учебников </a:t>
            </a:r>
            <a:r>
              <a:rPr lang="ru-RU" sz="1400" dirty="0"/>
              <a:t>— наличие деятельностных параграфов «Учимся с «Полярной звездой», разнообразных разноуровневых заданий, графически выделенной системы подготовки к аттестации, обширного иллюстративно-картографического материала, Приложения. Политическое устройство мира отражено на картах по состоянию на октябрь 2022 г.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3501008"/>
            <a:ext cx="247731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173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20918"/>
            <a:ext cx="63367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Кузнецов А. П. География : базовый уровень : учебник, разработанный в комплекте с учебным пособием для образовательных организаций, реализующих образовательные программы среднего профессионального образования  / А. П. Кузнецов, Э. В. Ким. — Москва : Просвещение, 2024. — 367 с. —  (Учебник СПО). </a:t>
            </a:r>
            <a:endParaRPr lang="ru-RU" sz="1400" b="1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b="1" dirty="0"/>
              <a:t>Кузнецов, А. П. География: базовый уровень: рабочая тетрадь : учебное пособие, разработанное в комплекте с учебником для образовательных организаций, реализующих образовательные программы для среднего профессионального образования  / А. П. Кузнецов, Э. В. Ким. — Москва : Просвещение, 2024. — 64 с. </a:t>
            </a:r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r>
              <a:rPr lang="ru-RU" sz="1400" dirty="0"/>
              <a:t>Данное издание является первым. Цель курса географии для среднего профессионального образования — формирование у учащихся целостного представления о территориальных особенностях развития мира, о влиянии окружающего мира на человека и его хозяйственную деятельность в мире, регионах и странах. Работая с учебником, учащиеся получат новые знания о роли географии в познании мироустройства, а также практический опыт, необходимый в повседневной жизни. При изучении курса и работе с учебником рекомендуется использовать тематические карты атласа, рабочую тетрадь и электронные пособия, входящие в его комплект. </a:t>
            </a:r>
          </a:p>
          <a:p>
            <a:pPr algn="just"/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5" y="120918"/>
            <a:ext cx="2268223" cy="302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2312134" cy="307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90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1484785"/>
            <a:ext cx="58326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География : базовый уровень: Атлас : учебное пособие, разработанное в комплекте с учебником для образовательных организаций, реализующих образовательные программы для среднего профессионального образования — Москва : Просвещение, 2024. — 57 с. — (Учебник СПО). </a:t>
            </a:r>
            <a:endParaRPr lang="ru-RU" sz="1400" b="1" dirty="0" smtClean="0"/>
          </a:p>
          <a:p>
            <a:endParaRPr lang="ru-RU" sz="1400" dirty="0"/>
          </a:p>
          <a:p>
            <a:pPr algn="just"/>
            <a:r>
              <a:rPr lang="ru-RU" sz="1400" dirty="0"/>
              <a:t>При изучении курса и работе с учебником рекомендуется использовать тематические карты атласа, рабочую тетрадь и электронные пособия, входящие в его комплект.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259328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654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" y="10975"/>
            <a:ext cx="2520280" cy="335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65734"/>
            <a:ext cx="64087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Лях В. И.</a:t>
            </a:r>
            <a:r>
              <a:rPr lang="ru-RU" sz="1400" dirty="0"/>
              <a:t> </a:t>
            </a:r>
            <a:r>
              <a:rPr lang="ru-RU" sz="1400" b="1" dirty="0"/>
              <a:t>Физическая культура. 10—11-е классы : базовый уровень : учебник / В. И. Лях. — </a:t>
            </a:r>
            <a:r>
              <a:rPr lang="ru-RU" sz="1400" b="1" dirty="0" smtClean="0"/>
              <a:t>12-е </a:t>
            </a:r>
            <a:r>
              <a:rPr lang="ru-RU" sz="1400" b="1" dirty="0"/>
              <a:t>изд., стер. — Москва : Просвещение, </a:t>
            </a:r>
            <a:r>
              <a:rPr lang="ru-RU" sz="1400" b="1" dirty="0" smtClean="0"/>
              <a:t>2024. </a:t>
            </a:r>
            <a:r>
              <a:rPr lang="ru-RU" sz="1400" b="1" dirty="0"/>
              <a:t>— 271 с. </a:t>
            </a:r>
            <a:endParaRPr lang="ru-RU" sz="1400" b="1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В учебник включены теоретические сведения об основах физической культуры, обязательный учебный материал по спортивным играм, лёгкой атлетике, гимнастике, элементам единоборств, лыжной подготовке и плаванию. Описаны также самостоятельные занятия роликовыми коньками, дартсом и аэробикой.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3559205"/>
            <a:ext cx="640871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Лях В. И. Физическая культура : базовый уровень : учебник, разработанный в комплекте с учебным пособием для образовательных организаций, реализующих образовательные программы среднего профессионального образования / В. И. Лях. — Москва : Просвещение, 2024. — 287 с</a:t>
            </a:r>
            <a:r>
              <a:rPr lang="ru-RU" sz="1400" b="1" dirty="0" smtClean="0"/>
              <a:t>.-  </a:t>
            </a:r>
            <a:r>
              <a:rPr lang="ru-RU" sz="1400" b="1" dirty="0"/>
              <a:t>(Учебник СПО). </a:t>
            </a:r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r>
              <a:rPr lang="ru-RU" sz="1400" dirty="0"/>
              <a:t>Учебник предназначен для изучения основных сведений о физической культуре и спорте, о методах выполнения физкультурных мероприятий в режиме учебного дня. В учебнике предложены также различные техники и комплексы упражнений для самостоятельной организации оздоровительно-физкультурной деятельности вне школьных занятий. 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" y="3421388"/>
            <a:ext cx="2520280" cy="336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084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5816" y="1196752"/>
            <a:ext cx="612068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/>
          </a:p>
          <a:p>
            <a:pPr algn="just"/>
            <a:r>
              <a:rPr lang="ru-RU" sz="1400" b="1" dirty="0" smtClean="0"/>
              <a:t>Погадаев </a:t>
            </a:r>
            <a:r>
              <a:rPr lang="ru-RU" sz="1400" b="1" dirty="0"/>
              <a:t>Г. И. Физическая культура. Футбол для всех : базовый уровень : учебное пособие, разработанное в комплекте с учебником для образовательных организаций, реализующих образовательные программы для среднего профессионального образования / Г. И. </a:t>
            </a:r>
            <a:r>
              <a:rPr lang="ru-RU" sz="1400" b="1" dirty="0" smtClean="0"/>
              <a:t>Погадаев </a:t>
            </a:r>
            <a:r>
              <a:rPr lang="ru-RU" sz="1400" b="1" dirty="0"/>
              <a:t>; под редакцией И. </a:t>
            </a:r>
            <a:r>
              <a:rPr lang="ru-RU" sz="1400" b="1" dirty="0" smtClean="0"/>
              <a:t>Акинфеева</a:t>
            </a:r>
            <a:r>
              <a:rPr lang="ru-RU" sz="1400" b="1" dirty="0"/>
              <a:t>. — 3-е изд., стер. — Москва : Просвещение, 2024. — 109 с. — (Учебник СПО). </a:t>
            </a:r>
            <a:endParaRPr lang="ru-RU" sz="1400" b="1" dirty="0" smtClean="0"/>
          </a:p>
          <a:p>
            <a:pPr algn="just"/>
            <a:endParaRPr lang="ru-RU" sz="1400" b="1" dirty="0" smtClean="0"/>
          </a:p>
          <a:p>
            <a:pPr algn="just"/>
            <a:r>
              <a:rPr lang="ru-RU" sz="1400" dirty="0"/>
              <a:t>С</a:t>
            </a:r>
            <a:r>
              <a:rPr lang="ru-RU" sz="1400" dirty="0" smtClean="0"/>
              <a:t>одержание пособия направлено </a:t>
            </a:r>
            <a:r>
              <a:rPr lang="ru-RU" sz="1400" dirty="0"/>
              <a:t>на закрепление теоретических знаний и совершенствование практических навыков, полученных обучающимися в начальной и основной школе. Использование учебника в образовательной практике будет способствовать формированию гармонично развитой личности, умело использующей физическую культуру и спорт для своего развития, укрепления и сохранения здоровья, успешной профессиональной деятельности и активного отдыха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285750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650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1052736"/>
            <a:ext cx="59766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Гусарова И. В. Русский язык. 10 класс : базовый и углублённый уровни : учебник / И. В. Гусарова. — 10-е изд., стер. — Москва : Просвещение, 2024. — 480 с. </a:t>
            </a:r>
            <a:endParaRPr lang="ru-RU" sz="1400" b="1" dirty="0" smtClean="0"/>
          </a:p>
          <a:p>
            <a:endParaRPr lang="ru-RU" sz="1400" b="1" dirty="0" smtClean="0"/>
          </a:p>
          <a:p>
            <a:r>
              <a:rPr lang="ru-RU" sz="1400" b="1" dirty="0"/>
              <a:t>Гусарова И. В. Русский язык. 11 класс : базовый и углублённый уровни : учебник / И. В. Гусарова. — 10-е изд., стер. — Москва : Просвещение, 2024. — 447 с. </a:t>
            </a:r>
            <a:endParaRPr lang="ru-RU" sz="1400" b="1" dirty="0" smtClean="0"/>
          </a:p>
          <a:p>
            <a:endParaRPr lang="ru-RU" sz="1400" b="1" dirty="0" smtClean="0"/>
          </a:p>
          <a:p>
            <a:pPr algn="just"/>
            <a:r>
              <a:rPr lang="ru-RU" sz="1400" dirty="0" smtClean="0"/>
              <a:t>Учебник </a:t>
            </a:r>
            <a:r>
              <a:rPr lang="ru-RU" sz="1400" dirty="0"/>
              <a:t>предназначен для старшеклассников, изучающих русский язык как на базовом, так и на углублённом уровне. Содержит расширенный теоретический материал, творческие задания, упражнения, нацеленные на подготовку к ЕГЭ. Учебник реализует современную культурно-творческую модель образования. Раздел 17 «Фонетика» написан при участии кандидата филологических наук Л. О. Савчук.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088"/>
            <a:ext cx="2486536" cy="321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62221"/>
            <a:ext cx="2486536" cy="321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925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302"/>
            <a:ext cx="2376264" cy="326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119304"/>
            <a:ext cx="65527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Основы безопасности жизнедеятельности. 10 класс : учебник / Б. О. Хренников, Н. В. Гололобов, Л. И. Льняная, М. В. Маслов. — 2-е изд., стер. — Москва : Просвещение, 2024. — 383 с. </a:t>
            </a:r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r>
              <a:rPr lang="ru-RU" sz="1400" dirty="0" smtClean="0"/>
              <a:t>Предметная </a:t>
            </a:r>
            <a:r>
              <a:rPr lang="ru-RU" sz="1400" dirty="0"/>
              <a:t>линия учебников под редакцией С. Н. Егорова. 10—11 классы». Учебник, построенный по модульному принципу, содержит важнейшие правила поведения в опасных и чрезвычайных ситуациях (техногенного, природного и социального происхождения), которые могут возникнуть в повседневной жизни. Учебник также содержит разделы, посвящённые здоровью и здоровому образу жизни, оказанию первой помощи при различных несчастных случаях. Большое внимание уделяется обороне государства и подготовке юношей-старшеклассников к службе в Вооружённых Силах Российской Федерации.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4" y="3501008"/>
            <a:ext cx="237512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3501008"/>
            <a:ext cx="65527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Основы безопасности жизнедеятельности. 11 класс : учебник / Б. О. Хренников, Н. В. Гололобов, Л. И. Льняная, М. В. Маслов. — 2-е изд., стер. — Москва : Просвещение, </a:t>
            </a:r>
            <a:r>
              <a:rPr lang="ru-RU" sz="1400" b="1" dirty="0" smtClean="0"/>
              <a:t>2024. </a:t>
            </a:r>
            <a:r>
              <a:rPr lang="ru-RU" sz="1400" b="1" dirty="0"/>
              <a:t>— 320 с. </a:t>
            </a:r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r>
              <a:rPr lang="ru-RU" sz="1400" dirty="0"/>
              <a:t>Предметная линия учебников под редакцией С. Н. Егорова. 10—11 классы». Учебник, построенный по модульному принципу, содержит важнейшие правила поведения в опасных и чрезвычайных ситуациях (техногенного, природного и социального происхождения), которые могут возникнуть в повседневной жизни. Учебник также содержит разделы, посвящённые здоровью и здоровому образу жизни, оказанию первой помощи при различных несчастных случаях. Большое внимание уделяется гражданской обороне, службе в Вооружённых Силах Российской Федерации (по призыву и контракту), а также альтернативной гражданской обороне. </a:t>
            </a:r>
          </a:p>
        </p:txBody>
      </p:sp>
    </p:spTree>
    <p:extLst>
      <p:ext uri="{BB962C8B-B14F-4D97-AF65-F5344CB8AC3E}">
        <p14:creationId xmlns:p14="http://schemas.microsoft.com/office/powerpoint/2010/main" val="2746009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260648"/>
            <a:ext cx="64087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Основы безопасности жизнедеятельности. В 2 частях. Часть 1 : базовый уровень : учебник, разработанный в комплекте с учебным пособием для образовательных организаций, реализующих образовательные программы среднего профессионального образования    / Ю. С. Шойгу, О. В. Белинская, В. К. Ащаулов [и др.] ; под редакцией Ю. С. Шойгу. — Москва : Просвещение, 2024. — 224 с. —  (Учебник СПО). </a:t>
            </a:r>
            <a:endParaRPr lang="ru-RU" sz="1400" b="1" dirty="0" smtClean="0"/>
          </a:p>
          <a:p>
            <a:endParaRPr lang="ru-RU" sz="1400" b="1" dirty="0"/>
          </a:p>
          <a:p>
            <a:pPr algn="just"/>
            <a:r>
              <a:rPr lang="ru-RU" sz="1400" b="1" dirty="0"/>
              <a:t>Основы безопасности жизнедеятельности. В 2 частях. Часть 2 : базовый уровень : учебник, разработанный в комплекте с учебным пособием для образовательных организаций, реализующих образовательные программы среднего профессионального образования    / Ю. С. Шойгу, Е. Н. Байбарина, В. А. Зуев [и др.]; под редакцией Ю. С. Шойгу. — Москва : Просвещение, 2024. — 252 с. —  (Учебник СПО). </a:t>
            </a:r>
            <a:endParaRPr lang="ru-RU" sz="1400" b="1" dirty="0" smtClean="0"/>
          </a:p>
          <a:p>
            <a:endParaRPr lang="ru-RU" sz="1400" b="1" dirty="0"/>
          </a:p>
          <a:p>
            <a:pPr algn="just"/>
            <a:r>
              <a:rPr lang="ru-RU" sz="1400" dirty="0"/>
              <a:t>Материал учебника «Основы безопасности жизнедеятельности» направлен на освоение учащимися практических навыков поведения в опасных, экстремальных и чрезвычайных ситуациях. Учащиеся не только узнают о том, как не попасть в беду, но и приобретут навыки поведения при возникновении трудных и опасных ситуаций, которые помогут им сохранить свою жизнь и здоровье и того, кто рядом. Большое количество иллюстраций и инфографики, а также дополнительных материалов, предоставленных в QR-кодах, позволит обучающимся освоить необходимые знания по курсу и сформировать культуру безопасной жизнедеятельности в повседневной жизни.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76264" cy="317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2376264" cy="317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80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692696"/>
            <a:ext cx="583264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Первая помощь, основы преподавания первой помощи, основы ухода за больным : базовый уровень : учебное пособие, разработанное в комплекте с учебником для образовательных организаций, реализующих образовательные программы среднего профессионального образования / Л. И. Дежурный, Г. В. Неудахин, Л. Б. Шубина, Д. М. Грибков. — Москва : Просвещение, </a:t>
            </a:r>
            <a:r>
              <a:rPr lang="ru-RU" sz="1400" b="1" dirty="0" smtClean="0"/>
              <a:t>2024. </a:t>
            </a:r>
            <a:r>
              <a:rPr lang="ru-RU" sz="1400" b="1" dirty="0"/>
              <a:t>— 192 с. : ил. — (Учебник СПО</a:t>
            </a:r>
            <a:r>
              <a:rPr lang="ru-RU" sz="1400" b="1" dirty="0" smtClean="0"/>
              <a:t>).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400" dirty="0"/>
              <a:t>Данное учебное пособие разработано в комплекте с учебником под научной редакцией Ю. С. Шойгу «Основы безопасности жизнедеятельности. В учебном пособии представлен материал о мероприятиях первой помощи, её целях и задачах, её нормативно-правовом обеспечении в Российской Федерации. Учащиеся познакомятся с медицинской профессией, основами работы медицинской организации. Большое внимание уделяется приобретению обучающимися практических навыков по оказанию первой помощи, а также специальным навыкам, необходимым каждому медицинскому работнику. Для разъяснения техники выполнения мероприятий первой помощи учебное пособие иллюстрировано понятными и однозначными по смыслу изображениями.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295232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302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188640"/>
            <a:ext cx="60486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Половкова </a:t>
            </a:r>
            <a:r>
              <a:rPr lang="ru-RU" sz="1400" b="1" dirty="0"/>
              <a:t>М. В. Индивидуальный проект. Шаг в профессию : базовый уровень : учебник, разработанный в комплекте с учебным пособием для образовательных организаций, реализующих образовательные программы среднего профессионального образования    / М. В. Половкова. — Москва : Просвещение, 2024. — 192 с. —  (Учебник СПО). </a:t>
            </a:r>
            <a:endParaRPr lang="ru-RU" sz="1400" b="1" dirty="0" smtClean="0"/>
          </a:p>
          <a:p>
            <a:endParaRPr lang="ru-RU" sz="1400" b="1" dirty="0"/>
          </a:p>
          <a:p>
            <a:pPr algn="just"/>
            <a:r>
              <a:rPr lang="ru-RU" sz="1400" dirty="0"/>
              <a:t>В учебнике рассмотрены этапы проектирования (выдвижение идеи, разработка замысла, реализация и защита проекта). </a:t>
            </a:r>
            <a:r>
              <a:rPr lang="ru-RU" sz="1400" dirty="0" smtClean="0"/>
              <a:t>Данный </a:t>
            </a:r>
            <a:r>
              <a:rPr lang="ru-RU" sz="1400" dirty="0"/>
              <a:t>курс предоставляет возможность получить необходимые </a:t>
            </a:r>
            <a:r>
              <a:rPr lang="ru-RU" sz="1400" dirty="0" smtClean="0"/>
              <a:t>навыки </a:t>
            </a:r>
            <a:r>
              <a:rPr lang="ru-RU" sz="1400" dirty="0"/>
              <a:t>для работы в любой сфере деятельности. Учебный материал объединён в модули. Каждый модуль состоит из разделов, посвящённых значимым элементам проектной деятельности.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3645024"/>
            <a:ext cx="59766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Шестернинов </a:t>
            </a:r>
            <a:r>
              <a:rPr lang="ru-RU" sz="1400" b="1" dirty="0"/>
              <a:t>Е. Е. Индивидуальный проект. Шаг в профессию : базовый уровень : практикум : учебное пособие, разработанное в комплекте с учебником для образовательных организаций, реализующих образовательные программы среднего профессионального образования / Е. Е. Шестернинов. — Москва : Просвещение, 2024. — 80 с. — (Учебник СПО). </a:t>
            </a:r>
            <a:endParaRPr lang="ru-RU" sz="1400" b="1" dirty="0" smtClean="0"/>
          </a:p>
          <a:p>
            <a:endParaRPr lang="ru-RU" sz="1400" dirty="0"/>
          </a:p>
          <a:p>
            <a:pPr algn="just"/>
            <a:r>
              <a:rPr lang="ru-RU" sz="1400" dirty="0"/>
              <a:t>Пособие посвящено проблеме включения в образовательную практику метода проектов и организации проектной деятельности для учащихся колледжей и техникумов. В пособии в краткой и доступной форме рассматриваются основные вопросы теории проектной деятельности и дан пошаговый алгоритм работы над проектом и исследованием.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66429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90453"/>
            <a:ext cx="2664296" cy="332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83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404664"/>
            <a:ext cx="60486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Русский язык. В 2 частях. Часть 1 : базовый уровень : учебник, разработанный в комплекте с учебным пособием для образовательных организаций, реализующих образовательные программы среднего профессионального образования    / А. Н. Рудяков, Т. Я. Фролова, М. Г. </a:t>
            </a:r>
            <a:r>
              <a:rPr lang="ru-RU" sz="1400" b="1" dirty="0" smtClean="0"/>
              <a:t>Маркина-Гурджи</a:t>
            </a:r>
            <a:r>
              <a:rPr lang="ru-RU" sz="1400" b="1" dirty="0"/>
              <a:t>, А. С. </a:t>
            </a:r>
            <a:r>
              <a:rPr lang="ru-RU" sz="1400" b="1" dirty="0" smtClean="0"/>
              <a:t>Бурдина</a:t>
            </a:r>
            <a:r>
              <a:rPr lang="ru-RU" sz="1400" b="1" dirty="0"/>
              <a:t>. — Москва : Просвещение, 2024.— 303 с. —  (Учебник СПО). </a:t>
            </a:r>
            <a:endParaRPr lang="ru-RU" sz="1400" b="1" dirty="0" smtClean="0"/>
          </a:p>
          <a:p>
            <a:endParaRPr lang="ru-RU" sz="1400" dirty="0"/>
          </a:p>
          <a:p>
            <a:pPr algn="just"/>
            <a:r>
              <a:rPr lang="ru-RU" sz="1400" b="1" dirty="0" smtClean="0"/>
              <a:t>Русский </a:t>
            </a:r>
            <a:r>
              <a:rPr lang="ru-RU" sz="1400" b="1" dirty="0"/>
              <a:t>язык. В 2 частях. Часть 2 : базовый уровень : учебник, разработанный в комплекте с учебным пособием для образовательных организаций, реализующих образовательные программы среднего профессионального образования    / А. Н. Рудяков, Т. Я. Фролова, М. Г. Маркина-Гурджи, А. С. Бурдина. — Москва : Просвещение, 2024. — 220 с. —  (Учебник СПО). </a:t>
            </a:r>
            <a:endParaRPr lang="ru-RU" sz="1400" b="1" dirty="0" smtClean="0"/>
          </a:p>
          <a:p>
            <a:endParaRPr lang="ru-RU" sz="1400" dirty="0" smtClean="0"/>
          </a:p>
          <a:p>
            <a:pPr algn="just"/>
            <a:r>
              <a:rPr lang="ru-RU" sz="1400" dirty="0" smtClean="0"/>
              <a:t>Учебник предназначен </a:t>
            </a:r>
            <a:r>
              <a:rPr lang="ru-RU" sz="1400" dirty="0"/>
              <a:t>для реализации образовательных программ среднего профессионального образования, реализуемых на базе основного общего образования или интегрированных с образовательными программами основного общего и среднего общего образования, при освоении учебных предметов, курсов, дисциплин (модулей) основного общего образования и (или) среднего общего образования. В учебнике реализуются современные образовательные подходы. Задания и упражнения, направленные на закрепление учебного материала, базируются на </a:t>
            </a:r>
            <a:r>
              <a:rPr lang="ru-RU" sz="1400" dirty="0" smtClean="0"/>
              <a:t>деятельностном </a:t>
            </a:r>
            <a:r>
              <a:rPr lang="ru-RU" sz="1400" dirty="0"/>
              <a:t>подходе и способствуют формированию ключевых базовых и предметных компетенций. Предусмотрено поэтапное повторение и обобщение изученного материала.</a:t>
            </a:r>
          </a:p>
          <a:p>
            <a:endParaRPr lang="ru-RU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39524"/>
            <a:ext cx="2448272" cy="30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42578"/>
            <a:ext cx="2448271" cy="315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31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556792"/>
            <a:ext cx="568863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Малявина Т. П. Русский язык : базовый уровень : практикум :  учебное пособие, разработанное в комплекте с учебником для образовательных организаций, реализующих образовательные программы среднего профессионального образования  / Т. П. Малявина. — Москва : Просвещение, 2024. — 126 с. —  (Учебник СПО</a:t>
            </a:r>
            <a:r>
              <a:rPr lang="ru-RU" sz="1400" b="1" dirty="0" smtClean="0"/>
              <a:t>).</a:t>
            </a:r>
          </a:p>
          <a:p>
            <a:endParaRPr lang="ru-RU" sz="1400" dirty="0"/>
          </a:p>
          <a:p>
            <a:pPr algn="just"/>
            <a:r>
              <a:rPr lang="ru-RU" sz="1400" dirty="0" smtClean="0"/>
              <a:t>Данное </a:t>
            </a:r>
            <a:r>
              <a:rPr lang="ru-RU" sz="1400" dirty="0"/>
              <a:t>учебное пособие разработано в комплекте с учебником А. Н. Рудякова, Т. Я. Фроловой, М. Г. </a:t>
            </a:r>
            <a:r>
              <a:rPr lang="ru-RU" sz="1400" dirty="0" smtClean="0"/>
              <a:t>Маркиной-Гурджи </a:t>
            </a:r>
            <a:r>
              <a:rPr lang="ru-RU" sz="1400" dirty="0"/>
              <a:t>и др. «Русский язык. Базовый уровень. Практикум способствует достижению необходимых личностных, </a:t>
            </a:r>
            <a:r>
              <a:rPr lang="ru-RU" sz="1400" dirty="0" smtClean="0"/>
              <a:t>метапредметных </a:t>
            </a:r>
            <a:r>
              <a:rPr lang="ru-RU" sz="1400" dirty="0"/>
              <a:t>и предметных результатов освоения предмета «Русский язык» и предназначен для обучающихся всех профилей СПО.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295232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983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9225"/>
            <a:ext cx="230505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83292"/>
            <a:ext cx="2305050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1268760"/>
            <a:ext cx="633670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prstClr val="black"/>
                </a:solidFill>
              </a:rPr>
              <a:t>Лебедев Ю. В.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b="1" dirty="0">
                <a:solidFill>
                  <a:prstClr val="black"/>
                </a:solidFill>
              </a:rPr>
              <a:t>Литература. 10-й класс : базовый уровень : учебник. В 2 частях. Часть 1 / Ю. В. Лебедев. — </a:t>
            </a:r>
            <a:r>
              <a:rPr lang="ru-RU" sz="1400" b="1" dirty="0" smtClean="0">
                <a:solidFill>
                  <a:prstClr val="black"/>
                </a:solidFill>
              </a:rPr>
              <a:t>1</a:t>
            </a:r>
            <a:r>
              <a:rPr lang="en-US" sz="1400" b="1" dirty="0" smtClean="0">
                <a:solidFill>
                  <a:prstClr val="black"/>
                </a:solidFill>
              </a:rPr>
              <a:t>2</a:t>
            </a:r>
            <a:r>
              <a:rPr lang="ru-RU" sz="1400" b="1" dirty="0" smtClean="0">
                <a:solidFill>
                  <a:prstClr val="black"/>
                </a:solidFill>
              </a:rPr>
              <a:t>-е </a:t>
            </a:r>
            <a:r>
              <a:rPr lang="ru-RU" sz="1400" b="1" dirty="0">
                <a:solidFill>
                  <a:prstClr val="black"/>
                </a:solidFill>
              </a:rPr>
              <a:t>изд., стер. — Москва : Просвещение, </a:t>
            </a:r>
            <a:r>
              <a:rPr lang="ru-RU" sz="1400" b="1" dirty="0" smtClean="0">
                <a:solidFill>
                  <a:prstClr val="black"/>
                </a:solidFill>
              </a:rPr>
              <a:t>2024. </a:t>
            </a:r>
            <a:r>
              <a:rPr lang="ru-RU" sz="1400" b="1" dirty="0">
                <a:solidFill>
                  <a:prstClr val="black"/>
                </a:solidFill>
              </a:rPr>
              <a:t>— 367 с. </a:t>
            </a:r>
          </a:p>
          <a:p>
            <a:pPr lvl="0" algn="just"/>
            <a:endParaRPr lang="ru-RU" sz="1400" dirty="0">
              <a:solidFill>
                <a:prstClr val="black"/>
              </a:solidFill>
            </a:endParaRPr>
          </a:p>
          <a:p>
            <a:pPr lvl="0" algn="just"/>
            <a:r>
              <a:rPr lang="ru-RU" sz="1400" b="1" dirty="0">
                <a:solidFill>
                  <a:prstClr val="black"/>
                </a:solidFill>
              </a:rPr>
              <a:t>Лебедев Ю. В. Литература. 10-й класс : базовый уровень : учебник. В 2 частях. Часть 2 / Ю. В. Лебедев. — </a:t>
            </a:r>
            <a:r>
              <a:rPr lang="ru-RU" sz="1400" b="1" dirty="0" smtClean="0">
                <a:solidFill>
                  <a:prstClr val="black"/>
                </a:solidFill>
              </a:rPr>
              <a:t>1</a:t>
            </a:r>
            <a:r>
              <a:rPr lang="en-US" sz="1400" b="1" dirty="0" smtClean="0">
                <a:solidFill>
                  <a:prstClr val="black"/>
                </a:solidFill>
              </a:rPr>
              <a:t>2</a:t>
            </a:r>
            <a:r>
              <a:rPr lang="ru-RU" sz="1400" b="1" dirty="0" smtClean="0">
                <a:solidFill>
                  <a:prstClr val="black"/>
                </a:solidFill>
              </a:rPr>
              <a:t>-е </a:t>
            </a:r>
            <a:r>
              <a:rPr lang="ru-RU" sz="1400" b="1" dirty="0">
                <a:solidFill>
                  <a:prstClr val="black"/>
                </a:solidFill>
              </a:rPr>
              <a:t>изд., стер. — Москва : Просвещение, </a:t>
            </a:r>
            <a:r>
              <a:rPr lang="ru-RU" sz="1400" b="1" dirty="0" smtClean="0">
                <a:solidFill>
                  <a:prstClr val="black"/>
                </a:solidFill>
              </a:rPr>
              <a:t>2024. </a:t>
            </a:r>
            <a:r>
              <a:rPr lang="ru-RU" sz="1400" b="1" dirty="0">
                <a:solidFill>
                  <a:prstClr val="black"/>
                </a:solidFill>
              </a:rPr>
              <a:t>— 367 с. </a:t>
            </a:r>
          </a:p>
          <a:p>
            <a:pPr lvl="0" algn="just"/>
            <a:endParaRPr lang="ru-RU" sz="1400" dirty="0">
              <a:solidFill>
                <a:prstClr val="black"/>
              </a:solidFill>
            </a:endParaRPr>
          </a:p>
          <a:p>
            <a:pPr lvl="0" algn="just"/>
            <a:r>
              <a:rPr lang="ru-RU" sz="1400" dirty="0">
                <a:solidFill>
                  <a:prstClr val="black"/>
                </a:solidFill>
              </a:rPr>
              <a:t>Учебник посвящён становлению и развитию русской литературы XIX столетия — от Пушкина до Чехова. Подробно представлены биографии писателей, прослежена эволюция их творчества, дан текстуальный анализ художественных произведений. Дидактика учебника (вопросы для самопроверки, индивидуальной работы, для коллективных проектов и литературоведческих практикумов, темы сочинений, рефератов) поможет старшеклассникам достичь планируемых результатов, глубже постичь своеобразие русской классики, развить самостоятельные исследовательские навыки.</a:t>
            </a:r>
          </a:p>
        </p:txBody>
      </p:sp>
    </p:spTree>
    <p:extLst>
      <p:ext uri="{BB962C8B-B14F-4D97-AF65-F5344CB8AC3E}">
        <p14:creationId xmlns:p14="http://schemas.microsoft.com/office/powerpoint/2010/main" val="101387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2" y="44624"/>
            <a:ext cx="230425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957855"/>
            <a:ext cx="640871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Литература. 11 класс.  В 2 частях. Часть 1 : базовый уровень : учебник / О. Н. Михайлов, И. О. Шайтанов, В. А. </a:t>
            </a:r>
            <a:r>
              <a:rPr lang="ru-RU" sz="1400" b="1" dirty="0" smtClean="0"/>
              <a:t>Чалмаев </a:t>
            </a:r>
            <a:r>
              <a:rPr lang="ru-RU" sz="1400" b="1" dirty="0"/>
              <a:t>[и др.] ; составитель Е. П. Пронина ; под редакцией В. П. Журавлева. — 12-е изд., стер. — Москва : Просвещение, 2024. — 415 с. </a:t>
            </a:r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r>
              <a:rPr lang="ru-RU" sz="1400" b="1" dirty="0"/>
              <a:t>Литература. 11 класс. В 2 частях. Часть 2  : базовый уровень : учебник / О. Н. Михайлов, И. О. Шайтанов, В. А. Чалмаев [и др.] ; составитель Е. П. Пронина ; под редакцией В. П. Журавлева. — 12-е изд., стер. — Москва : Просвещение,  2024. — 431 с. </a:t>
            </a:r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r>
              <a:rPr lang="ru-RU" sz="1400" dirty="0" smtClean="0"/>
              <a:t>Учебник </a:t>
            </a:r>
            <a:r>
              <a:rPr lang="ru-RU" sz="1400" dirty="0"/>
              <a:t>знакомит выпускников с драматическими судьбами крупнейших русских и зарубежных писателей XX — начала XXI столетия. Интегрированный курс русского языка и литературы в 11 классе поможет старшеклассникам в понимании роли языка в жизни общества, роли слова в художественном произведении. Выполняя задания после каждой учебной темы, хорошо зная тексты художественных произведений, одиннадцатиклассники смогут создать различные по стилю и жанру сочинения — эссе, рефераты, аннотации, рецензии, грамотно составить тезисы, подготовить проект.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2" y="3523436"/>
            <a:ext cx="230425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546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1340768"/>
            <a:ext cx="633670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Литература</a:t>
            </a:r>
            <a:r>
              <a:rPr lang="ru-RU" sz="1400" b="1" dirty="0"/>
              <a:t>. В 2 частях. Часть 1 : базовый уровень : учебник, разработанный в комплекте с учебным пособием для образовательных организаций, реализующих образовательные программы среднего профессионального образования  / Т. Ф. </a:t>
            </a:r>
            <a:r>
              <a:rPr lang="ru-RU" sz="1400" b="1" dirty="0" smtClean="0"/>
              <a:t>Курдюмова</a:t>
            </a:r>
            <a:r>
              <a:rPr lang="ru-RU" sz="1400" b="1" dirty="0"/>
              <a:t>, Е. Н. Колокольцев, О. Б. Марьина [и др.]. — Москва : Просвещение, 2024. — 351 с. —  (Учебник СПО). </a:t>
            </a:r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r>
              <a:rPr lang="ru-RU" sz="1400" b="1" dirty="0"/>
              <a:t>Литература. В 2 частях. Часть 2 : базовый уровень : учебник, разработанный в комплекте с учебным пособием для образовательных организаций, реализующих образовательные программы среднего профессионального образования / Т. Ф. </a:t>
            </a:r>
            <a:r>
              <a:rPr lang="ru-RU" sz="1400" b="1" dirty="0" smtClean="0"/>
              <a:t>Курдюмова</a:t>
            </a:r>
            <a:r>
              <a:rPr lang="ru-RU" sz="1400" b="1" dirty="0"/>
              <a:t>, Е. Н. Колокольцев, О. Б. Марьина [и др.]. — Москва : Просвещение, 2024. — 414 с. —  (Учебник СПО). </a:t>
            </a:r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r>
              <a:rPr lang="ru-RU" sz="1400" dirty="0" smtClean="0"/>
              <a:t>Авторы </a:t>
            </a:r>
            <a:r>
              <a:rPr lang="ru-RU" sz="1400" dirty="0"/>
              <a:t>обращают внимание учащихся на вершинные произведения русской литературы XIX века.  Учебник обеспечит достижение личностных, метапредметных и предметных результатов, определённых во ФГОС СОО по предмету «Литература», овладение системой универсальных учебных действий. Данное издание является первым.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04256" cy="323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97415"/>
            <a:ext cx="2304256" cy="330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648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96752"/>
            <a:ext cx="554461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Самойлова Е. А. Литература : базовый уровень : практикум : учебное пособие, разработанное в комплекте с учебником для образовательных организаций, реализующих образовательные программы для среднего профессионального образования / Е. А. Самойлова. — Москва : Просвещение, 2024. — 225 с. — (Учебник СПО). </a:t>
            </a:r>
            <a:endParaRPr lang="ru-RU" sz="1400" b="1" dirty="0" smtClean="0"/>
          </a:p>
          <a:p>
            <a:endParaRPr lang="ru-RU" sz="1400" dirty="0" smtClean="0"/>
          </a:p>
          <a:p>
            <a:pPr algn="just"/>
            <a:r>
              <a:rPr lang="ru-RU" sz="1400" dirty="0"/>
              <a:t>Учебное пособие строится в соответствии с содержанием курса </a:t>
            </a:r>
            <a:r>
              <a:rPr lang="ru-RU" sz="1400" dirty="0" smtClean="0"/>
              <a:t>литературы. Издание </a:t>
            </a:r>
            <a:r>
              <a:rPr lang="ru-RU" sz="1400" dirty="0"/>
              <a:t>призвано отработать практические навыки в освоении программы, а также способствует достижению необходимых предметных, метапредметных и личностных результатов обучающихся. К отдельным фрагментам художественных текстов, включённых в перечень произведений, необходимых для проведения итогового контроля и аттестации выпускников, сформулированы типовые задания в формате КИМ ЕГЭ. Например, вопросы на сопоставление, требующие привлечения литературного контекста, которые востребованы в системе итоговой аттестации. Выполнение этих заданий способствует формированию целостного восприятия литературного произведения, совершенствованию читательских умений и навыков анализа художественного текста, развитию устной и письменной речи обучающихся.</a:t>
            </a:r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36" y="1628800"/>
            <a:ext cx="2952328" cy="393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53197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2685</TotalTime>
  <Words>6523</Words>
  <Application>Microsoft Office PowerPoint</Application>
  <PresentationFormat>Экран (4:3)</PresentationFormat>
  <Paragraphs>168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ws lib-02</dc:creator>
  <cp:lastModifiedBy>ws lib-01</cp:lastModifiedBy>
  <cp:revision>141</cp:revision>
  <dcterms:created xsi:type="dcterms:W3CDTF">2023-07-03T09:11:03Z</dcterms:created>
  <dcterms:modified xsi:type="dcterms:W3CDTF">2024-12-20T12:23:00Z</dcterms:modified>
</cp:coreProperties>
</file>