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380" r:id="rId3"/>
    <p:sldId id="381" r:id="rId4"/>
    <p:sldId id="382" r:id="rId5"/>
    <p:sldId id="306" r:id="rId6"/>
    <p:sldId id="305" r:id="rId7"/>
    <p:sldId id="378" r:id="rId8"/>
    <p:sldId id="379" r:id="rId9"/>
    <p:sldId id="377" r:id="rId10"/>
    <p:sldId id="329" r:id="rId11"/>
    <p:sldId id="334" r:id="rId12"/>
    <p:sldId id="339" r:id="rId13"/>
    <p:sldId id="335" r:id="rId14"/>
    <p:sldId id="336" r:id="rId15"/>
    <p:sldId id="360" r:id="rId16"/>
    <p:sldId id="384" r:id="rId17"/>
    <p:sldId id="359" r:id="rId18"/>
    <p:sldId id="369" r:id="rId19"/>
    <p:sldId id="370" r:id="rId20"/>
    <p:sldId id="373" r:id="rId21"/>
    <p:sldId id="319" r:id="rId22"/>
    <p:sldId id="383" r:id="rId23"/>
    <p:sldId id="374" r:id="rId24"/>
    <p:sldId id="375" r:id="rId25"/>
    <p:sldId id="344" r:id="rId26"/>
    <p:sldId id="347" r:id="rId27"/>
    <p:sldId id="348" r:id="rId28"/>
    <p:sldId id="354" r:id="rId29"/>
    <p:sldId id="358" r:id="rId30"/>
    <p:sldId id="356" r:id="rId31"/>
    <p:sldId id="357" r:id="rId32"/>
    <p:sldId id="385" r:id="rId33"/>
    <p:sldId id="386" r:id="rId34"/>
    <p:sldId id="387" r:id="rId35"/>
    <p:sldId id="388" r:id="rId36"/>
    <p:sldId id="367" r:id="rId37"/>
    <p:sldId id="389" r:id="rId38"/>
    <p:sldId id="365" r:id="rId39"/>
    <p:sldId id="390" r:id="rId40"/>
    <p:sldId id="366" r:id="rId41"/>
    <p:sldId id="391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1253" y="19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B871A-1593-4532-AD67-89E12D9833A1}" type="datetimeFigureOut">
              <a:rPr lang="ru-RU" smtClean="0"/>
              <a:t>10.11.2025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7DC16-4AC4-4BBB-9135-7A2126DEDA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599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7B1D-5550-4ED6-8BB5-202CFC3A289E}" type="datetimeFigureOut">
              <a:rPr lang="ru-RU" smtClean="0"/>
              <a:t>10.11.2025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24A7-0EC5-4A28-AD05-59B7ACF0746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7B1D-5550-4ED6-8BB5-202CFC3A289E}" type="datetimeFigureOut">
              <a:rPr lang="ru-RU" smtClean="0"/>
              <a:t>10.11.2025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24A7-0EC5-4A28-AD05-59B7ACF0746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7B1D-5550-4ED6-8BB5-202CFC3A289E}" type="datetimeFigureOut">
              <a:rPr lang="ru-RU" smtClean="0"/>
              <a:t>10.11.2025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24A7-0EC5-4A28-AD05-59B7ACF0746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7B1D-5550-4ED6-8BB5-202CFC3A289E}" type="datetimeFigureOut">
              <a:rPr lang="ru-RU" smtClean="0"/>
              <a:t>10.11.2025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24A7-0EC5-4A28-AD05-59B7ACF0746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7B1D-5550-4ED6-8BB5-202CFC3A289E}" type="datetimeFigureOut">
              <a:rPr lang="ru-RU" smtClean="0"/>
              <a:t>10.11.2025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24A7-0EC5-4A28-AD05-59B7ACF0746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7B1D-5550-4ED6-8BB5-202CFC3A289E}" type="datetimeFigureOut">
              <a:rPr lang="ru-RU" smtClean="0"/>
              <a:t>10.11.2025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24A7-0EC5-4A28-AD05-59B7ACF0746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7B1D-5550-4ED6-8BB5-202CFC3A289E}" type="datetimeFigureOut">
              <a:rPr lang="ru-RU" smtClean="0"/>
              <a:t>10.11.2025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24A7-0EC5-4A28-AD05-59B7ACF0746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7B1D-5550-4ED6-8BB5-202CFC3A289E}" type="datetimeFigureOut">
              <a:rPr lang="ru-RU" smtClean="0"/>
              <a:t>10.11.2025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24A7-0EC5-4A28-AD05-59B7ACF0746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7B1D-5550-4ED6-8BB5-202CFC3A289E}" type="datetimeFigureOut">
              <a:rPr lang="ru-RU" smtClean="0"/>
              <a:t>10.11.2025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24A7-0EC5-4A28-AD05-59B7ACF0746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7B1D-5550-4ED6-8BB5-202CFC3A289E}" type="datetimeFigureOut">
              <a:rPr lang="ru-RU" smtClean="0"/>
              <a:t>10.11.2025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24A7-0EC5-4A28-AD05-59B7ACF0746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67B1D-5550-4ED6-8BB5-202CFC3A289E}" type="datetimeFigureOut">
              <a:rPr lang="ru-RU" smtClean="0"/>
              <a:t>10.11.2025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E24A7-0EC5-4A28-AD05-59B7ACF0746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3367B1D-5550-4ED6-8BB5-202CFC3A289E}" type="datetimeFigureOut">
              <a:rPr lang="ru-RU" smtClean="0"/>
              <a:t>10.11.2025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CFE24A7-0EC5-4A28-AD05-59B7ACF07467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97768" y="1628800"/>
            <a:ext cx="8748464" cy="36004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6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Обзор учебной </a:t>
            </a:r>
          </a:p>
          <a:p>
            <a:pPr marL="182880" indent="0" algn="ctr">
              <a:buNone/>
            </a:pPr>
            <a:r>
              <a:rPr lang="ru-RU" sz="6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литературы ФПУ</a:t>
            </a:r>
          </a:p>
          <a:p>
            <a:pPr marL="182880" indent="0" algn="ctr">
              <a:buNone/>
            </a:pPr>
            <a:r>
              <a:rPr lang="ru-RU" sz="6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2025-2026</a:t>
            </a:r>
          </a:p>
        </p:txBody>
      </p:sp>
    </p:spTree>
    <p:extLst>
      <p:ext uri="{BB962C8B-B14F-4D97-AF65-F5344CB8AC3E}">
        <p14:creationId xmlns:p14="http://schemas.microsoft.com/office/powerpoint/2010/main" val="3736295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6" y="165448"/>
            <a:ext cx="2315496" cy="322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03712" y="145629"/>
            <a:ext cx="67402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Английский язык</a:t>
            </a:r>
            <a:r>
              <a:rPr lang="ru-RU" sz="1400" dirty="0"/>
              <a:t>. </a:t>
            </a:r>
            <a:r>
              <a:rPr lang="ru-RU" sz="1400" b="1" dirty="0"/>
              <a:t>10-й класс</a:t>
            </a:r>
            <a:r>
              <a:rPr lang="ru-RU" sz="1400" dirty="0"/>
              <a:t> : </a:t>
            </a:r>
            <a:r>
              <a:rPr lang="ru-RU" sz="1400" b="1" dirty="0"/>
              <a:t>базовый уровень : учебник / О. В. Афанасьева, Д. Дули, И. В. Михеева [и др.]. — </a:t>
            </a:r>
            <a:r>
              <a:rPr lang="ru-RU" sz="1400" b="1" dirty="0" smtClean="0"/>
              <a:t>14-е </a:t>
            </a:r>
            <a:r>
              <a:rPr lang="ru-RU" sz="1400" b="1" dirty="0"/>
              <a:t>изд., стер. — Москва : Просвещение, </a:t>
            </a:r>
            <a:r>
              <a:rPr lang="ru-RU" sz="1400" b="1" dirty="0" smtClean="0"/>
              <a:t>2025. </a:t>
            </a:r>
            <a:r>
              <a:rPr lang="ru-RU" sz="1400" b="1" dirty="0"/>
              <a:t>— 248 с. </a:t>
            </a:r>
            <a:endParaRPr lang="en-US" sz="1400" b="1" dirty="0" smtClean="0"/>
          </a:p>
          <a:p>
            <a:pPr algn="just"/>
            <a:endParaRPr lang="en-US" sz="1400" dirty="0"/>
          </a:p>
          <a:p>
            <a:pPr algn="just"/>
            <a:r>
              <a:rPr lang="ru-RU" sz="1400" dirty="0"/>
              <a:t>Учебник является центральным элементом учебно-методического комплекта серии «Английский в фокусе» для 10 классов общеобразовательных организаций. Отличительной особенностью УМК является модульное построение учебника, наличие аутентичного материала о России, заданий, соответствующих требованиям международных экзаменов, готовящих постепенно к Единому государственному экзамену по английскому языку. Материалы учебника способствуют достижению личностных, метапредметных и предметных результатов обучения.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3" y="3501008"/>
            <a:ext cx="2320109" cy="327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03712" y="3524865"/>
            <a:ext cx="67402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Английский язык</a:t>
            </a:r>
            <a:r>
              <a:rPr lang="ru-RU" sz="1400" dirty="0"/>
              <a:t>. </a:t>
            </a:r>
            <a:r>
              <a:rPr lang="ru-RU" sz="1400" b="1" dirty="0"/>
              <a:t>11-й класс</a:t>
            </a:r>
            <a:r>
              <a:rPr lang="ru-RU" sz="1400" dirty="0"/>
              <a:t> : </a:t>
            </a:r>
            <a:r>
              <a:rPr lang="ru-RU" sz="1400" b="1" dirty="0"/>
              <a:t>базовый уровень : учебник / О. В. Афанасьева, Д. Дули, И. В. Михеева [и др.]. — </a:t>
            </a:r>
            <a:r>
              <a:rPr lang="ru-RU" sz="1400" b="1" dirty="0" smtClean="0"/>
              <a:t>14-е </a:t>
            </a:r>
            <a:r>
              <a:rPr lang="ru-RU" sz="1400" b="1" dirty="0"/>
              <a:t>изд., стер. — Москва : Просвещение, </a:t>
            </a:r>
            <a:r>
              <a:rPr lang="ru-RU" sz="1400" b="1" dirty="0" smtClean="0"/>
              <a:t>2025. </a:t>
            </a:r>
            <a:r>
              <a:rPr lang="ru-RU" sz="1400" b="1" dirty="0"/>
              <a:t>— 256 с. </a:t>
            </a:r>
            <a:endParaRPr lang="ru-RU" sz="1400" b="1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Учебник </a:t>
            </a:r>
            <a:r>
              <a:rPr lang="ru-RU" sz="1400" dirty="0"/>
              <a:t>является центральным элементом учебно-методического комплекта серии «Английский в фокусе» для 11 классов общеобразовательных организаций. Отличительной особенностью УМК является модульное построение учебника, наличие аутентичного материала о России, заданий, соответствующих требованиям международных экзаменов, готовящих постепенно к Единому государственному экзамену по английскому языку. Материалы учебника обеспечивают достижение личностных, метапредметных и предметных результатов освоения основной образовательной программы. </a:t>
            </a:r>
          </a:p>
        </p:txBody>
      </p:sp>
    </p:spTree>
    <p:extLst>
      <p:ext uri="{BB962C8B-B14F-4D97-AF65-F5344CB8AC3E}">
        <p14:creationId xmlns:p14="http://schemas.microsoft.com/office/powerpoint/2010/main" val="3961441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83770" y="116632"/>
            <a:ext cx="666023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Смирнова Е. Ю. Английский язык : базовый уровень : учебник, разработанный в комплекте с учебным пособием для образовательных организаций, реализующих образовательные программы среднего профессионального образования / Е. Ю. Смирнова, Ю. А. Смирнов. — Москва : Просвещение, 2024. — 256 с. : ил.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Учебник является основным компонентом учебно-методического комплекта для среднего профессионального образования по английскому языку (базовый уровень). Материалы учебника включают в себя тексты и задания по русской культуре и культуре других стран, содержат упражнения на формирование общеучебных умений, предоставляют возможность для дифференцированного подхода к деятельности учащихся, имеют воспитательную и развивающую ценность и дают широкие возможности для социализации учащихся. 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1"/>
            <a:ext cx="2376264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9" y="3356992"/>
            <a:ext cx="666023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Смирнова Е. Ю. Английский язык : базовый уровень : тетрадь-тренажер : учебное пособие, разработанное в комплекте с учебником для образовательных организаций, реализующих образовательные программы среднего профессионального образования / Е. Ю. Смирнова, Ю. А. Смирнов. — Москва : Просвещение, 2024. — 256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Тетрадь-тренажёр является составной частью учебно-методического комплекта для среднего профессионального образования по английскому языку (базовый уровень). Тетрадь включает 12 модулей, соотносящихся с соответствующими разделами учебника. Упражнения направлены на закрепление лексико-грамматического материала в рамках каждой темы. 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356992"/>
            <a:ext cx="237626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998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376264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116632"/>
            <a:ext cx="66602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Босова Л. Л.</a:t>
            </a:r>
            <a:r>
              <a:rPr lang="ru-RU" sz="1400" dirty="0"/>
              <a:t> </a:t>
            </a:r>
            <a:r>
              <a:rPr lang="ru-RU" sz="1400" b="1" dirty="0"/>
              <a:t>Информатика. 10-й класс : базовый уровень : учебник / Л. Л. Босова, А. Ю. Босова. — </a:t>
            </a:r>
            <a:r>
              <a:rPr lang="ru-RU" sz="1400" b="1" dirty="0" smtClean="0"/>
              <a:t>8-е </a:t>
            </a:r>
            <a:r>
              <a:rPr lang="ru-RU" sz="1400" b="1" dirty="0"/>
              <a:t>изд., стер. — Москва : Просвещение, </a:t>
            </a:r>
            <a:r>
              <a:rPr lang="ru-RU" sz="1400" b="1" dirty="0" smtClean="0"/>
              <a:t>2025. </a:t>
            </a:r>
            <a:r>
              <a:rPr lang="ru-RU" sz="1400" b="1" dirty="0"/>
              <a:t>— 288 с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Учебник предназначен для изучения информатики на базовом уровне в 10 классе общеобразовательных организаций. Включает вопросы, касающиеся информации и информационных процессов, математических основ информатики, аппаратного и программного обеспечения компьютера, информационных технологий. Содержание учебника опирается на материал, изученный в 7–9 классах основной школы. Учебник позволяет каждому обучающемуся овладеть ключевыми понятиями и закономерностями, на которых строится современная информатика, научиться выполнять задания ЕГЭ базового уровня сложности. Мотивированный обучающийся научится выполнять ряд заданий ЕГЭ повышенного уровня сложности.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237626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3768" y="3495198"/>
            <a:ext cx="666023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Босова Л. Л. Информатика. 11-й класс : базовый уровень : учебник / Л. Л. Босова, А. Ю. Босова. — </a:t>
            </a:r>
            <a:r>
              <a:rPr lang="ru-RU" sz="1400" b="1" dirty="0" smtClean="0"/>
              <a:t>6-е </a:t>
            </a:r>
            <a:r>
              <a:rPr lang="ru-RU" sz="1400" b="1" dirty="0"/>
              <a:t>изд., стер. — Москва : Просвещение, </a:t>
            </a:r>
            <a:r>
              <a:rPr lang="ru-RU" sz="1400" b="1" dirty="0" smtClean="0"/>
              <a:t>2024. </a:t>
            </a:r>
            <a:r>
              <a:rPr lang="ru-RU" sz="1400" b="1" dirty="0"/>
              <a:t>— 256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Учебник предназначен для изучения информатики на базовом уровне в 11 классе общеобразовательных организаций. Включает вопросы, касающиеся информационных технологий, алгоритмизации и программирования, информационного моделирования, компьютерных телекоммуникаций, социальной информатики, информационной безопасности. Содержание учебника опирается на материал, изученный в 7–9 классах основной школы. Учебник позволяет каждому обучающемуся овладеть ключевыми понятиями и закономерностями, на которых строится современная информатика, научиться выполнять задания ЕГЭ базового уровня сложности. Мотивированный обучающийся научится выполнять ряд заданий ЕГЭ повышенного уровня сложности. </a:t>
            </a:r>
          </a:p>
        </p:txBody>
      </p:sp>
    </p:spTree>
    <p:extLst>
      <p:ext uri="{BB962C8B-B14F-4D97-AF65-F5344CB8AC3E}">
        <p14:creationId xmlns:p14="http://schemas.microsoft.com/office/powerpoint/2010/main" val="166295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231133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2739" y="1764327"/>
            <a:ext cx="673126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Поляков К. Ю.</a:t>
            </a:r>
            <a:r>
              <a:rPr lang="ru-RU" sz="1400" dirty="0"/>
              <a:t> </a:t>
            </a:r>
            <a:r>
              <a:rPr lang="ru-RU" sz="1400" b="1" dirty="0"/>
              <a:t>Информатика. 10-й класс: базовый и углублённый уровни : учебник. В 2 частях.  Часть 1  / К. Ю. Поляков, Е. А. Еремин. — </a:t>
            </a:r>
            <a:r>
              <a:rPr lang="ru-RU" sz="1400" b="1" dirty="0" smtClean="0"/>
              <a:t>7-е </a:t>
            </a:r>
            <a:r>
              <a:rPr lang="ru-RU" sz="1400" b="1" dirty="0"/>
              <a:t>изд., стер. — Москва : Просвещение, </a:t>
            </a:r>
            <a:r>
              <a:rPr lang="ru-RU" sz="1400" b="1" dirty="0" smtClean="0"/>
              <a:t>2025. </a:t>
            </a:r>
            <a:r>
              <a:rPr lang="ru-RU" sz="1400" b="1" dirty="0"/>
              <a:t>— 350 с. </a:t>
            </a:r>
            <a:endParaRPr lang="ru-RU" sz="1400" b="1" dirty="0" smtClean="0"/>
          </a:p>
          <a:p>
            <a:pPr algn="just"/>
            <a:endParaRPr lang="ru-RU" sz="1400" b="1" dirty="0"/>
          </a:p>
          <a:p>
            <a:pPr algn="just"/>
            <a:r>
              <a:rPr lang="ru-RU" sz="1400" b="1" dirty="0"/>
              <a:t>Поляков К. Ю.</a:t>
            </a:r>
            <a:r>
              <a:rPr lang="ru-RU" sz="1400" dirty="0"/>
              <a:t> </a:t>
            </a:r>
            <a:r>
              <a:rPr lang="ru-RU" sz="1400" b="1" dirty="0"/>
              <a:t>Информатика. 10-й класс : базовый и углублённый уровни : учебник. В 2 частях. Часть 2 / К. Ю. Поляков, Е. А. Еремин. — </a:t>
            </a:r>
            <a:r>
              <a:rPr lang="ru-RU" sz="1400" b="1" dirty="0" smtClean="0"/>
              <a:t>7-е </a:t>
            </a:r>
            <a:r>
              <a:rPr lang="ru-RU" sz="1400" b="1" dirty="0"/>
              <a:t>изд., стер. — Москва : Просвещение, </a:t>
            </a:r>
            <a:r>
              <a:rPr lang="ru-RU" sz="1400" b="1" dirty="0" smtClean="0"/>
              <a:t>2025. </a:t>
            </a:r>
            <a:r>
              <a:rPr lang="ru-RU" sz="1400" b="1" dirty="0"/>
              <a:t>— </a:t>
            </a:r>
            <a:r>
              <a:rPr lang="ru-RU" sz="1400" b="1" dirty="0" smtClean="0"/>
              <a:t>351 </a:t>
            </a:r>
            <a:r>
              <a:rPr lang="ru-RU" sz="1400" b="1" dirty="0"/>
              <a:t>с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Учебник предназначен для изучения информатики на базовом и углублённом уровнях в 10 классах общеобразовательных организаций. Содержание учебника опирается на изученный в 7–9 классах курс информатики для основной школы. Рассматриваются теоретические основы информатики, аппаратное и программное обеспечение компьютера, компьютерные сети, алгоритмизация и программирование, информационная безопасность. 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3426321"/>
            <a:ext cx="2311339" cy="333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421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232248" cy="321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18767" y="1552582"/>
            <a:ext cx="66845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Поляков К. Ю. Информатика. 11-й класс : базовый и углублённый уровни : учебник. В 2 частях. Часть 1 / К. Ю. Поляков, Е. А. Еремин. — 5-е изд., стер. — Москва : Просвещение, 2023. — 238 с. </a:t>
            </a:r>
            <a:endParaRPr lang="ru-RU" sz="1400" b="1" dirty="0" smtClean="0"/>
          </a:p>
          <a:p>
            <a:pPr algn="just"/>
            <a:endParaRPr lang="ru-RU" sz="1400" b="1" dirty="0"/>
          </a:p>
          <a:p>
            <a:pPr algn="just"/>
            <a:r>
              <a:rPr lang="ru-RU" sz="1400" b="1" dirty="0"/>
              <a:t>Поляков К. Ю.</a:t>
            </a:r>
            <a:r>
              <a:rPr lang="ru-RU" sz="1400" dirty="0"/>
              <a:t> </a:t>
            </a:r>
            <a:r>
              <a:rPr lang="ru-RU" sz="1400" b="1" dirty="0"/>
              <a:t>Информатика. 11-й класс : базовый и углублённый уровни : учебник. В 2 частях. Часть 2  / К. Ю. Поляков, Е. А. Еремин. — 5-е изд., стер. — Москва : Просвещение, 2023. — 302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Учебник предназначен для изучения информатики на базовом и углублённом уровнях в 11 классах общеобразовательных организаций. Содержание учебника является продолжением курса 10 класса и опирается на изученный в 7–9 классах курс информатики для основной школы. Рассматриваются вопросы передачи информации, базы данных, разработка веб-сайтов, компьютерное моделирование, алгоритмизация и программирование, методы объектно-ориентированного программирования, компьютерная графика и анимация. </a:t>
            </a:r>
          </a:p>
        </p:txBody>
      </p:sp>
      <p:pic>
        <p:nvPicPr>
          <p:cNvPr id="18436" name="Picture 4" descr="Поляков К. Ю., Еремин Е. А. - Информатика: 11-й класс: базовый и углублённый уровни: в 2 частях. Ч.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86065"/>
            <a:ext cx="2232248" cy="330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236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43368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41192" y="116632"/>
            <a:ext cx="660280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Мякишев Г. Я. Физика. 10-й класс : базовый и углублённый уровни : учебник / Г. Я. Мякишев, Б. Б. Буховцев, Н. Н. Сотский ; под редакцией Н. А. Парфентьевой. — </a:t>
            </a:r>
            <a:r>
              <a:rPr lang="ru-RU" sz="1400" b="1" dirty="0" smtClean="0"/>
              <a:t>12-е </a:t>
            </a:r>
            <a:r>
              <a:rPr lang="ru-RU" sz="1400" b="1" dirty="0"/>
              <a:t>изд., стер. — Москва : Просвещение, </a:t>
            </a:r>
            <a:r>
              <a:rPr lang="ru-RU" sz="1400" b="1" dirty="0" smtClean="0"/>
              <a:t>2025. </a:t>
            </a:r>
            <a:r>
              <a:rPr lang="ru-RU" sz="1400" b="1" dirty="0"/>
              <a:t>— 432. 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В учебнике, начинающем предметную линию «Классический курс», рассмотрены преимущественно вопросы классической физики: классической механики, молекулярной физики, электродинамики. Учебный материал содержит информацию, расширяющую кругозор учащихся; темы докладов на семинарах, интернет-конференциях; ключевые слова, несущие главную смысловую нагрузку по изложенной теме; образцы заданий ЕГЭ.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59460"/>
            <a:ext cx="2433688" cy="329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41192" y="3459460"/>
            <a:ext cx="66176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Мякишев Г. Я.</a:t>
            </a:r>
            <a:r>
              <a:rPr lang="ru-RU" sz="1400" dirty="0"/>
              <a:t> </a:t>
            </a:r>
            <a:r>
              <a:rPr lang="ru-RU" sz="1400" b="1" dirty="0"/>
              <a:t>Физика. 11-й класс : базовый и углублённый уровни : учебник / Г. Я. Мякишев, Б. Б. Буховцев, В. М. Чаругин ; под редакцией Н. А. Парфентьевой. — </a:t>
            </a:r>
            <a:r>
              <a:rPr lang="ru-RU" sz="1400" b="1" dirty="0" smtClean="0"/>
              <a:t>13-е </a:t>
            </a:r>
            <a:r>
              <a:rPr lang="ru-RU" sz="1400" b="1" dirty="0"/>
              <a:t>изд., стер. — Москва : Просвещение, </a:t>
            </a:r>
            <a:r>
              <a:rPr lang="ru-RU" sz="1400" b="1" dirty="0" smtClean="0"/>
              <a:t>2025. </a:t>
            </a:r>
            <a:r>
              <a:rPr lang="ru-RU" sz="1400" b="1" dirty="0"/>
              <a:t>— 432 с. </a:t>
            </a:r>
            <a:endParaRPr lang="ru-RU" sz="1400" b="1" dirty="0" smtClean="0"/>
          </a:p>
          <a:p>
            <a:pPr algn="just"/>
            <a:endParaRPr lang="ru-RU" sz="1400" b="1" dirty="0"/>
          </a:p>
          <a:p>
            <a:pPr algn="just"/>
            <a:r>
              <a:rPr lang="ru-RU" sz="1400" dirty="0"/>
              <a:t>Материал учебника, завершающего предметную линию «Классический курс», даёт представление о современной физике: теории относительности, квантовой теории, физике атомного ядра и элементарных частиц, строении Вселенной. Учебный материал содержит информацию, расширяющую кругозор учащегося; темы докладов на семинарах, интернет-конференциях; ключевые слова, несущие главную смысловую нагрузку по изложенной теме; образцы заданий ЕГЭ. </a:t>
            </a:r>
          </a:p>
        </p:txBody>
      </p:sp>
    </p:spTree>
    <p:extLst>
      <p:ext uri="{BB962C8B-B14F-4D97-AF65-F5344CB8AC3E}">
        <p14:creationId xmlns:p14="http://schemas.microsoft.com/office/powerpoint/2010/main" val="1943716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230279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28594" y="116632"/>
            <a:ext cx="67154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Физика </a:t>
            </a:r>
            <a:r>
              <a:rPr lang="ru-RU" sz="1400" dirty="0"/>
              <a:t>: </a:t>
            </a:r>
            <a:r>
              <a:rPr lang="ru-RU" sz="1400" b="1" dirty="0"/>
              <a:t>базовый уровень : учебник, разработанный в комплекте с учебным пособием для образовательных организаций, реализующих образовательные программы среднего профессионального образования    / Н. С. Пурышева, Н. Е. Важеевская, Д. А. Исаев, В. М. Чаругин. — 2-е изд., стер.  — Москва : Просвещение, 2025. — 512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Методический аппарат учебника составляют вопросы для самопроверки, упражнения, включающие качественные, графические и вычислительные задачи, исследовательские задания, темы проектов.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28593" y="3456434"/>
            <a:ext cx="671540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Физика : базовый уровень : практикум по решению задач : учебное пособие, разработанное в комплекте с учебником для образовательных организаций, реализующих образовательные программы среднего профессионального образования    / Н. С. Пурышева, Н. Е. Важеевская, Д. А. Исаев, В. М. Чаругин. — 2-е изд., стер.  — Москва : Просвещение, 2025. — 236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В пособии содержатся вычислительные, качественные и графические задачи, которые сгруппированы по темам в соответствии с главами учебника. В каждой теме рассмотрены примеры решения типовых задач, приведены задачи для самостоятельного решения и задания для самопроверки. Пособие предназначено для организации самостоятельной работы учащихся при изучении нового материала, а также для закрепления и проверки полученных знаний по физике.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5" y="3429000"/>
            <a:ext cx="226848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634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1094" y="119063"/>
            <a:ext cx="66729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Касьянов В. А.</a:t>
            </a:r>
            <a:r>
              <a:rPr lang="ru-RU" sz="1400" dirty="0"/>
              <a:t> </a:t>
            </a:r>
            <a:r>
              <a:rPr lang="ru-RU" sz="1400" b="1" dirty="0"/>
              <a:t>Физика. 10-й класс : базовый уровень : учебник / В. А. Касьянов. — 11-е изд., стер. — Москва : Просвещение, 2022. — 301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Учебник создан с учётом современных научных представлений и включает следующие основные разделы: «Механика», «Молекулярная физика», «Электростатика». Достоинством учебника является тщательно разработанный методический аппарат, включающий вопросы, задачи, творческие задания. Синим цветом выделены названия параграфов, необязательных для изучения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71093" y="3448140"/>
            <a:ext cx="66729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Касьянов В. А. Физика. 11-й класс : базовый уровень : учебник / В. А. Касьянов. — 10-е изд., стер. — Москва : Просвещение, 2022. — 288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Учебник предназначен учащимся 11 класса, изучающим физику на базовом уровне, и является продолжением учебника «Физика. 10 класс» того же автора. Учебник создан с учётом современных научных представлений, соответствует Федеральному государственному образовательному стандарту среднего общего образования и включает следующие разделы: «Электродинамика», «Электромагнитное излучение», «Физика высоких энергий», «Элементы астрофизики». Достоинством учебника является тщательно разработанный методический аппарат, включающий вопросы, задачи, творческие задания, описания лабораторных работ. 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3" y="119063"/>
            <a:ext cx="2392121" cy="316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2" y="3448140"/>
            <a:ext cx="2392121" cy="336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2746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5807" y="135593"/>
            <a:ext cx="66381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Габриелян О. С. Химия. 10 класс : базовый уровень : учебник / О. С. Габриелян, И. Г. Остроумов, С. А. Сладков. — 7-е изд., стер. — Москва : Просвещение, 2025. — 128 с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400" dirty="0"/>
              <a:t>Учебник является первой частью линии учебников по химии базового уровня О. С. Габриеляна, И. Г. Остроумова и С. А. Сладкова для средней школы. Он знакомит старшеклассников с богатым миром органических веществ и реализует идею взаимосвязи химического строения этих веществ с их свойствами и применением.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94787" y="3527476"/>
            <a:ext cx="66602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Габриелян О. С. Химия. 11 класс : базовый уровень : учебник / О. С. Габриелян, И. Г. Остроумов, С. А. Сладков. — 7-е изд., стер. — Москва : Просвещение, 2025. — 127 с.</a:t>
            </a:r>
            <a:r>
              <a:rPr lang="ru-RU" sz="1400" b="1" dirty="0" smtClean="0"/>
              <a:t> 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Учебник «Химия. 11 класс» для базового уровня является второй, завершающей частью предметного курса О. С. Габриеляна, И. Г. Остроумова и С. А. Сладкова для средней школы. Содержание учебника способствует формированию единой химической картины мира у выпускников средней школы путём рассмотрения общих для неорганической и органической химии понятий, законов и теорий. </a:t>
            </a:r>
            <a:r>
              <a:rPr lang="ru-RU" sz="1400" dirty="0" smtClean="0"/>
              <a:t>Практикоориентированность </a:t>
            </a:r>
            <a:r>
              <a:rPr lang="ru-RU" sz="1400" dirty="0"/>
              <a:t>учебника позволяет не только реализовать межпредметные связи с другими учебными дисциплинами, но и показать роль химии в повседневной жизни человека. 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135593"/>
            <a:ext cx="2434307" cy="322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3501098"/>
            <a:ext cx="2434307" cy="331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177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62890" y="104433"/>
            <a:ext cx="668111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Рудзитис Г. Е.</a:t>
            </a:r>
            <a:r>
              <a:rPr lang="ru-RU" sz="1400" dirty="0"/>
              <a:t> </a:t>
            </a:r>
            <a:r>
              <a:rPr lang="ru-RU" sz="1400" b="1" dirty="0"/>
              <a:t>Химия : базовый уровень : учебник, разработанный в комплекте с учебным пособием для образовательных организаций, реализующих образовательные программы среднего профессионального образования    / Г. Е. Рудзитис, Ф. Г. Фельдман. — 2-е изд., стер. — Москва : Просвещение, 2025. — 336 с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/>
              <a:t>В книге систематизированы сведения по основам органической, общей и неорганической химии, а также химической технологии. Материал учебника позволяет отрабатывать широкий спектр необходимых умений: выявлять общие химические закономерности; выбирать эффективные способы решения расчётных задач; использовать современные средства поиска и анализа информации; содействовать сохранению окружающей среды, применять принципы бережливого производства. Эффективный самоконтроль учащимся поможет осуществить рубрика «Личный результат».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30090" y="3318570"/>
            <a:ext cx="67139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Радецкий А. М.</a:t>
            </a:r>
            <a:r>
              <a:rPr lang="ru-RU" sz="1400" dirty="0"/>
              <a:t> Химия : базовый уровень : тренировочные и проверочные работы : учебное пособие, разработанное в комплекте с учебником для образовательных организаций, реализующих образовательные программы среднего профессионального образования  / А. М. Радецкий. — 2-е изд., стер. — Москва : Просвещение, 2025. — 79 с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/>
              <a:t>Пособие содержит тренировочные и проверочные работы, расположенные в порядке изучения тем курса химии. Выполнение заданий предусматривает теоретическое решение экспериментальных задач, составление структурных формул и названий органических веществ, проведение вычислений по химическим формулам, описание сведений, которые можно получить о веществе по его химической формуле, составление уравнений реакций согласно приведённым схемам, решение расчётных задач и др. В работы включены задания, вопросы и упражнения, различающиеся характером познавательной деятельности (на воспроизведение, по образцу, частично-поисковые с использованием различных источников знаний).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8" y="116632"/>
            <a:ext cx="235762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9" y="3356992"/>
            <a:ext cx="235762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712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2423463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30966" y="74818"/>
            <a:ext cx="660274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Русский язык. 10-11 класс : базовый уровень : учебник / Л. М. Рыбченкова, О. М. Александрова, А. Г. Нарушевич [и др.]. — </a:t>
            </a:r>
            <a:r>
              <a:rPr lang="ru-RU" sz="1400" b="1" dirty="0" smtClean="0"/>
              <a:t>7-е </a:t>
            </a:r>
            <a:r>
              <a:rPr lang="ru-RU" sz="1400" b="1" dirty="0"/>
              <a:t>изд., стер. — Москва : Просвещение, </a:t>
            </a:r>
            <a:r>
              <a:rPr lang="ru-RU" sz="1400" b="1" dirty="0" smtClean="0"/>
              <a:t>2025. </a:t>
            </a:r>
            <a:r>
              <a:rPr lang="ru-RU" sz="1400" b="1" dirty="0"/>
              <a:t>— 271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Особенностью учебника является направленность обучения на овладение языковой, коммуникативной, лингвокультурологической и информационной компетенциями, формирование функциональной грамотности. Такой подход создаёт условия для совершенствования мыслительной и речевой деятельности учащихся, формирования метапредметных умений и способов деятельности. Дидактический материал учебника представлен на широком культурно-историческом фоне, что способствует включению учащихся в культурно-языковое поле русской, российской и общечеловеческой культуры, воспитанию ценностного отношения к русскому языку как носителю культуры, как государственному языку Российской Федерации, языку межнационального общения народов России.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242346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49262" y="3501008"/>
            <a:ext cx="65844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Гусарова И. В. Русский язык. 10 класс : базовый и углублённый уровни : учебник / И. В. Гусарова. — </a:t>
            </a:r>
            <a:r>
              <a:rPr lang="ru-RU" sz="1400" b="1" dirty="0" smtClean="0"/>
              <a:t>11-е </a:t>
            </a:r>
            <a:r>
              <a:rPr lang="ru-RU" sz="1400" b="1" dirty="0"/>
              <a:t>изд., стер. — Москва : Просвещение, 2025. — 480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Учебник предназначен для старшеклассников, изучающих русский язык как на базовом, так и на углублённом уровне. Содержит расширенный теоретический материал, творческие задания, упражнения, нацеленные на подготовку к ЕГЭ. Учебник реализует современную культурно-творческую модель образования. Раздел 17 «Фонетика» написан при участии кандидата филологических наук Л. О. Савчук. </a:t>
            </a:r>
          </a:p>
        </p:txBody>
      </p:sp>
    </p:spTree>
    <p:extLst>
      <p:ext uri="{BB962C8B-B14F-4D97-AF65-F5344CB8AC3E}">
        <p14:creationId xmlns:p14="http://schemas.microsoft.com/office/powerpoint/2010/main" val="2586268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39752" y="110179"/>
            <a:ext cx="68042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Х</a:t>
            </a:r>
            <a:r>
              <a:rPr lang="ru-RU" sz="1200" b="1" dirty="0"/>
              <a:t>имия. 10 класс : углубленный уровень : учебник / В. В. Еремин, Н. Е. Кузьменко, В. И. Теренин [и др.] ; под редакцией В. В. Лунина. — 12-е изд., стер. — Москва : Просвещение, 2025. — 446 с. : ил. </a:t>
            </a:r>
            <a:endParaRPr lang="ru-RU" sz="1200" b="1" dirty="0" smtClean="0"/>
          </a:p>
          <a:p>
            <a:pPr algn="just"/>
            <a:endParaRPr lang="ru-RU" sz="1200" dirty="0"/>
          </a:p>
          <a:p>
            <a:pPr algn="just"/>
            <a:r>
              <a:rPr lang="ru-RU" sz="1200" dirty="0"/>
              <a:t>Учебник написан преподавателями химического факультета МГУ им. М. В. Ломоносова. Простота и доступность изложения курса органической химии, большое количество иллюстраций, а также разнообразные вопросы, упражнения и задачи способствуют успешному усвоению учебного материала.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39753" y="3429000"/>
            <a:ext cx="68042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Химия. 11 класс: углубленный уровень : учебник / В. В. Еремин, Н. Е. Кузьменко, А. А. Дроздов, В. В. Лунин ; под редакцией В. В. Лунина. — 12-е изд., стер. — Москва : Просвещение, 2025. — 478 с. : ил. </a:t>
            </a:r>
            <a:endParaRPr lang="ru-RU" sz="1200" b="1" dirty="0" smtClean="0"/>
          </a:p>
          <a:p>
            <a:pPr algn="just"/>
            <a:endParaRPr lang="ru-RU" dirty="0"/>
          </a:p>
          <a:p>
            <a:pPr algn="just"/>
            <a:r>
              <a:rPr lang="ru-RU" sz="1200" dirty="0"/>
              <a:t>Учебник продолжает курс химии для старшей школы, изложенный в учебнике «Химия. Базовый уровень. 10 класс» авторского коллектива преподавателей химического факультета МГУ им. М. В. Ломоносова. 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74694"/>
            <a:ext cx="2232248" cy="321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2232247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373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8" y="126926"/>
            <a:ext cx="2469618" cy="330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1746" y="116632"/>
            <a:ext cx="65222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Биология. 10-й класс</a:t>
            </a:r>
            <a:r>
              <a:rPr lang="ru-RU" sz="1400" dirty="0"/>
              <a:t>: </a:t>
            </a:r>
            <a:r>
              <a:rPr lang="ru-RU" sz="1400" b="1" dirty="0"/>
              <a:t>базовый уровень : учебник / В. В. Пасечник, А. А. Каменский, А. М. Рубцов [и др.] ; под редакцией В. В. Пасечника. — </a:t>
            </a:r>
            <a:r>
              <a:rPr lang="ru-RU" sz="1400" b="1" dirty="0" smtClean="0"/>
              <a:t>6-е </a:t>
            </a:r>
            <a:r>
              <a:rPr lang="ru-RU" sz="1400" b="1" dirty="0"/>
              <a:t>изд., стер. — Москва : Просвещение, </a:t>
            </a:r>
            <a:r>
              <a:rPr lang="ru-RU" sz="1400" b="1" dirty="0" smtClean="0"/>
              <a:t>2024. </a:t>
            </a:r>
            <a:r>
              <a:rPr lang="ru-RU" sz="1400" b="1" dirty="0"/>
              <a:t>— 223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Учебник «Биология» для 10 класса (под ред. В. В. Пасечника) для общеобразовательных организаций полностью соответствует базовому уровню содержания образования в старшей школе. Этот учебник (совместно с учебником «Биология» для 11 класса) завершает линию учебно-методических комплектов «Линия жизни», разработанную авторским коллективом под руководством В. В. Пасечника. </a:t>
            </a:r>
          </a:p>
        </p:txBody>
      </p:sp>
      <p:pic>
        <p:nvPicPr>
          <p:cNvPr id="1028" name="Picture 4" descr="Пасечник В. В., Каменский А. А., Рубцов А. М., Швецов Г. Г., Гапонюк З. Г. - Биология: 11-й класс: базовый уровен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3492104"/>
            <a:ext cx="2442236" cy="317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21746" y="3492104"/>
            <a:ext cx="65222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Биология. 11-й класс</a:t>
            </a:r>
            <a:r>
              <a:rPr lang="ru-RU" sz="1400" dirty="0"/>
              <a:t>: </a:t>
            </a:r>
            <a:r>
              <a:rPr lang="ru-RU" sz="1400" b="1" dirty="0"/>
              <a:t>базовый уровень : учебник / В. В. Пасечник, А. А. Каменский, А. М. Рубцов [и др.] ; под редакцией В. В. Пасечника. — </a:t>
            </a:r>
            <a:r>
              <a:rPr lang="ru-RU" sz="1400" b="1" dirty="0" smtClean="0"/>
              <a:t>6-е </a:t>
            </a:r>
            <a:r>
              <a:rPr lang="ru-RU" sz="1400" b="1" dirty="0"/>
              <a:t>изд., стер. — Москва : Просвещение, </a:t>
            </a:r>
            <a:r>
              <a:rPr lang="ru-RU" sz="1400" b="1" dirty="0" smtClean="0"/>
              <a:t>2024. </a:t>
            </a:r>
            <a:r>
              <a:rPr lang="ru-RU" sz="1400" b="1" dirty="0"/>
              <a:t>— 272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Учебник «Биология» для 11 класса (под ред. В. В. Пасечника) для общеобразовательных организаций полностью соответствует базовому уровню содержания образования в старшей школе. Этот учебник (совместно с учебником «Биология» для 10 класса) завершает линию учебно-методических комплектов «Линия жизни», разработанную авторским коллективом под руководством В. В. Пасечника. </a:t>
            </a:r>
          </a:p>
        </p:txBody>
      </p:sp>
    </p:spTree>
    <p:extLst>
      <p:ext uri="{BB962C8B-B14F-4D97-AF65-F5344CB8AC3E}">
        <p14:creationId xmlns:p14="http://schemas.microsoft.com/office/powerpoint/2010/main" val="3070136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7" y="116632"/>
            <a:ext cx="237787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78874" y="116632"/>
            <a:ext cx="66651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Агафонова И. Б.</a:t>
            </a:r>
            <a:r>
              <a:rPr lang="ru-RU" sz="1400" dirty="0"/>
              <a:t> </a:t>
            </a:r>
            <a:r>
              <a:rPr lang="ru-RU" sz="1400" b="1" dirty="0"/>
              <a:t>Биология : базовый уровень : учебник, разработанный в комплекте с учебным пособием для образовательных организаций, реализующих образовательные программы среднего профессионального образования  / И. Б. Агафонова, А. А. Каменский, В. И. Сивоглазов. — 2-е изд., стер. — Москва : Просвещение, 2025. — 271 с. </a:t>
            </a:r>
            <a:endParaRPr lang="ru-RU" sz="1400" b="1" dirty="0" smtClean="0"/>
          </a:p>
          <a:p>
            <a:pPr algn="just"/>
            <a:endParaRPr lang="ru-RU" sz="1400" b="1" dirty="0"/>
          </a:p>
          <a:p>
            <a:pPr algn="just"/>
            <a:r>
              <a:rPr lang="ru-RU" sz="1400" dirty="0"/>
              <a:t>Учебник является надёжным инструментом, помогающим в достижении образовательных результатов по биологии. Методическая составляющая содержит систему заданий, которая позволяет отрабатывать широкий перечень умений и компетенций.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0" y="3501008"/>
            <a:ext cx="236153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92595" y="3429000"/>
            <a:ext cx="66514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Агафонова И. Б.</a:t>
            </a:r>
            <a:r>
              <a:rPr lang="ru-RU" sz="1400" dirty="0"/>
              <a:t> </a:t>
            </a:r>
            <a:r>
              <a:rPr lang="ru-RU" sz="1400" b="1" dirty="0"/>
              <a:t>Биология : базовый уровень :  практикум : учебное пособие, разработанное в комплекте с учебником для образовательных организаций, реализующих образовательные программы среднего профессионального образования  / И. Б. Агафонова, В. И. Сивоглазов. — 2-е изд., стер. </a:t>
            </a:r>
            <a:r>
              <a:rPr lang="ru-RU" sz="1400" b="1" dirty="0" smtClean="0"/>
              <a:t>— </a:t>
            </a:r>
            <a:r>
              <a:rPr lang="ru-RU" sz="1400" b="1" dirty="0"/>
              <a:t>Москва : Просвещение, </a:t>
            </a:r>
            <a:r>
              <a:rPr lang="ru-RU" sz="1400" b="1" dirty="0" smtClean="0"/>
              <a:t>2025. </a:t>
            </a:r>
            <a:r>
              <a:rPr lang="ru-RU" sz="1400" b="1" dirty="0"/>
              <a:t>— 112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Практикум содержит разнообразные вопросы и задания, которые помогут лучше усвоить, систематизировать и закрепить знания</a:t>
            </a:r>
          </a:p>
        </p:txBody>
      </p:sp>
    </p:spTree>
    <p:extLst>
      <p:ext uri="{BB962C8B-B14F-4D97-AF65-F5344CB8AC3E}">
        <p14:creationId xmlns:p14="http://schemas.microsoft.com/office/powerpoint/2010/main" val="2742308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23773" y="3514747"/>
            <a:ext cx="670821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Мединский </a:t>
            </a:r>
            <a:r>
              <a:rPr lang="ru-RU" sz="1400" b="1" dirty="0"/>
              <a:t>В. Р. 	История. История России. 1945 год - начало </a:t>
            </a:r>
            <a:r>
              <a:rPr lang="en-US" sz="1400" b="1" dirty="0" smtClean="0"/>
              <a:t>XXI</a:t>
            </a:r>
            <a:r>
              <a:rPr lang="ru-RU" sz="1400" b="1" dirty="0" smtClean="0"/>
              <a:t> </a:t>
            </a:r>
            <a:r>
              <a:rPr lang="ru-RU" sz="1400" b="1" dirty="0"/>
              <a:t>века : 11-й класс : базовый уровень </a:t>
            </a:r>
            <a:r>
              <a:rPr lang="ru-RU" sz="1400" b="1" dirty="0" smtClean="0"/>
              <a:t>: </a:t>
            </a:r>
            <a:r>
              <a:rPr lang="ru-RU" sz="1400" b="1" dirty="0"/>
              <a:t>учебник / В. Р. Мединский, А. В. Торкунов. — 4-е изд., обновл</a:t>
            </a:r>
            <a:r>
              <a:rPr lang="ru-RU" sz="1400" b="1" dirty="0" smtClean="0"/>
              <a:t>. — </a:t>
            </a:r>
            <a:r>
              <a:rPr lang="ru-RU" sz="1400" b="1" dirty="0"/>
              <a:t>Москва : Просвещение, </a:t>
            </a:r>
            <a:r>
              <a:rPr lang="ru-RU" sz="1400" b="1" dirty="0" smtClean="0"/>
              <a:t>2025. </a:t>
            </a:r>
            <a:r>
              <a:rPr lang="ru-RU" sz="1400" b="1" dirty="0"/>
              <a:t>—</a:t>
            </a:r>
            <a:r>
              <a:rPr lang="ru-RU" sz="1400" b="1" dirty="0" smtClean="0"/>
              <a:t> </a:t>
            </a:r>
            <a:r>
              <a:rPr lang="ru-RU" sz="1400" b="1" dirty="0"/>
              <a:t>448 с. : ил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В учебнике освещены основные события истории России 1945 г. — начала 2020-х гг., большое значение уделено вопросам интеграции событий отечественной и зарубежной истории. Представленные в учебнике вопросы и задания нацелены на изучение региональной истории, подготовку к промежуточной и итоговой аттестации. Значительное место в учебнике занимают материалы по истории духовной жизни общества, культуры и повседневности. Главным результатом изучения курса должно стать формирование у учащихся патриотизма и российской гражданской идентичности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11760" y="102090"/>
            <a:ext cx="67322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Мединский </a:t>
            </a:r>
            <a:r>
              <a:rPr lang="ru-RU" sz="1400" b="1" dirty="0"/>
              <a:t>В. Р.</a:t>
            </a:r>
            <a:r>
              <a:rPr lang="ru-RU" sz="1400" dirty="0"/>
              <a:t> </a:t>
            </a:r>
            <a:r>
              <a:rPr lang="ru-RU" sz="1400" b="1" dirty="0" smtClean="0"/>
              <a:t>История</a:t>
            </a:r>
            <a:r>
              <a:rPr lang="ru-RU" sz="1400" b="1" dirty="0"/>
              <a:t>. История России. 1914-1945 годы : 10-й класс : базовый уровень </a:t>
            </a:r>
            <a:r>
              <a:rPr lang="ru-RU" sz="1400" b="1" dirty="0" smtClean="0"/>
              <a:t>: </a:t>
            </a:r>
            <a:r>
              <a:rPr lang="ru-RU" sz="1400" b="1" dirty="0"/>
              <a:t>учебник / В. Р. Мединский, А. В. Торкунов. — 4-е изд., обновл</a:t>
            </a:r>
            <a:r>
              <a:rPr lang="ru-RU" sz="1400" b="1" dirty="0" smtClean="0"/>
              <a:t>. — </a:t>
            </a:r>
            <a:r>
              <a:rPr lang="ru-RU" sz="1400" b="1" dirty="0"/>
              <a:t>Москва : Просвещение, </a:t>
            </a:r>
            <a:r>
              <a:rPr lang="ru-RU" sz="1400" b="1" dirty="0" smtClean="0"/>
              <a:t>2025. </a:t>
            </a:r>
            <a:r>
              <a:rPr lang="ru-RU" sz="1400" b="1" dirty="0"/>
              <a:t>—</a:t>
            </a:r>
            <a:r>
              <a:rPr lang="ru-RU" sz="1400" b="1" dirty="0" smtClean="0"/>
              <a:t> </a:t>
            </a:r>
            <a:r>
              <a:rPr lang="ru-RU" sz="1400" b="1" dirty="0"/>
              <a:t>496 с. : ил. </a:t>
            </a:r>
            <a:endParaRPr lang="ru-RU" sz="1400" b="1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В </a:t>
            </a:r>
            <a:r>
              <a:rPr lang="ru-RU" sz="1400" dirty="0"/>
              <a:t>учебнике освещены основные события истории России 1914-1945 гг., большое значение уделено вопросам интеграции событий отечественной и зарубежной истории. Представленные в учебнике вопросы и задания нацелены на изучение региональной истории, подготовку к промежуточной и итоговой аттестации. Значительное место в учебнике занимают материалы по истории духовной жизни общества, культуры и повседневности. Главным результатом изучения курса должно стать формирование у учащихся патриотизма и российской гражданской идентичности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945"/>
            <a:ext cx="2304256" cy="336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514747"/>
            <a:ext cx="2304256" cy="327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266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1521"/>
            <a:ext cx="2304256" cy="326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101185"/>
            <a:ext cx="673224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Мединский В. Р. История. </a:t>
            </a:r>
            <a:r>
              <a:rPr lang="ru-RU" sz="1400" b="1" dirty="0" smtClean="0"/>
              <a:t>Всеобщая история</a:t>
            </a:r>
            <a:r>
              <a:rPr lang="ru-RU" sz="1400" b="1" dirty="0"/>
              <a:t>. </a:t>
            </a:r>
            <a:r>
              <a:rPr lang="ru-RU" sz="1400" b="1" dirty="0" smtClean="0"/>
              <a:t>1914 – 1945 : 10-й </a:t>
            </a:r>
            <a:r>
              <a:rPr lang="ru-RU" sz="1400" b="1" dirty="0"/>
              <a:t>класс : базовый уровень : учебник / В. Р. Мединский, </a:t>
            </a:r>
            <a:r>
              <a:rPr lang="ru-RU" sz="1400" b="1" dirty="0" smtClean="0"/>
              <a:t>А. О. Чубарьян. </a:t>
            </a:r>
            <a:r>
              <a:rPr lang="ru-RU" sz="1400" b="1" dirty="0"/>
              <a:t>— 4-е изд., обновл. — Москва : Просвещение, </a:t>
            </a:r>
            <a:r>
              <a:rPr lang="ru-RU" sz="1400" b="1" dirty="0" smtClean="0"/>
              <a:t>2025. </a:t>
            </a:r>
            <a:r>
              <a:rPr lang="ru-RU" sz="1400" b="1" dirty="0"/>
              <a:t>— </a:t>
            </a:r>
            <a:r>
              <a:rPr lang="ru-RU" sz="1400" b="1" dirty="0" smtClean="0"/>
              <a:t>239 </a:t>
            </a:r>
            <a:r>
              <a:rPr lang="ru-RU" sz="1400" b="1" dirty="0"/>
              <a:t>с. 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Учебник </a:t>
            </a:r>
            <a:r>
              <a:rPr lang="ru-RU" sz="1400" dirty="0"/>
              <a:t>разработан в соответствии с актуальными требованиями Федерального государственного образовательного стандарта среднего общего образования и Федеральной образовательной программы среднего общего образования. В учебнике освещены основные события всеобщей истории 1914—1945 гг., большое значение уделено вопросам взаимосвязи событий отечественной и зарубежной истории. В учебнике представлены вопросы и задания, в том числе нацеленные на подготовку к промежуточной и итоговой аттестации. Значительное место в учебнике занимают материалы по истории духовной жизни общества, культуры и повседневности.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230425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60" y="3501008"/>
            <a:ext cx="673224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Мединский В. Р. История. Всеобщая история. </a:t>
            </a:r>
            <a:r>
              <a:rPr lang="ru-RU" sz="1400" b="1" dirty="0" smtClean="0"/>
              <a:t>1945 </a:t>
            </a:r>
            <a:r>
              <a:rPr lang="ru-RU" sz="1400" b="1" dirty="0"/>
              <a:t>– </a:t>
            </a:r>
            <a:r>
              <a:rPr lang="ru-RU" sz="1400" b="1" dirty="0" smtClean="0"/>
              <a:t>начало </a:t>
            </a:r>
            <a:r>
              <a:rPr lang="en-US" sz="1400" b="1" dirty="0" smtClean="0"/>
              <a:t>XXI </a:t>
            </a:r>
            <a:r>
              <a:rPr lang="ru-RU" sz="1400" b="1" dirty="0" smtClean="0"/>
              <a:t>века: 11-й </a:t>
            </a:r>
            <a:r>
              <a:rPr lang="ru-RU" sz="1400" b="1" dirty="0"/>
              <a:t>класс : базовый уровень : учебник / В. Р. Мединский, А. О. Чубарьян. — 4-е изд., обновл. — Москва : Просвещение, 2024. — </a:t>
            </a:r>
            <a:r>
              <a:rPr lang="ru-RU" sz="1400" b="1" dirty="0" smtClean="0"/>
              <a:t>271 </a:t>
            </a:r>
            <a:r>
              <a:rPr lang="ru-RU" sz="1400" b="1" dirty="0"/>
              <a:t>с. </a:t>
            </a:r>
            <a:endParaRPr lang="ru-RU" sz="1400" b="1" dirty="0" smtClean="0"/>
          </a:p>
          <a:p>
            <a:pPr algn="just"/>
            <a:endParaRPr lang="ru-RU" sz="1400" b="1" dirty="0"/>
          </a:p>
          <a:p>
            <a:pPr algn="just"/>
            <a:r>
              <a:rPr lang="ru-RU" sz="1400" dirty="0"/>
              <a:t>Учебник разработан в соответствии с актуальными требованиями Федерального государственного образовательного стандарта среднего общего образования и Федеральной образовательной программы среднего общего образования. Учебник освещает основные события всеобщей истории 1945 г. — начала 2020-х гг., большое значение уделено вопросам взаимосвязи событий отечественной и зарубежной истории. В учебнике представлены вопросы и задания, в том числе нацеленные на подготовку к промежуточной и итоговой аттестации. Значительное место в учебнике уделено вопросам истории духовной жизни общества, культуры и повседневности.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886884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" y="116633"/>
            <a:ext cx="2364845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38129" y="116632"/>
            <a:ext cx="670587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История. История России, 1946 г. — начало XXI в</a:t>
            </a:r>
            <a:r>
              <a:rPr lang="ru-RU" sz="1400" dirty="0"/>
              <a:t>. </a:t>
            </a:r>
            <a:r>
              <a:rPr lang="ru-RU" sz="1400" b="1" dirty="0"/>
              <a:t>11-й класс: базовый уровень : учебник. Часть 1  / А. А. Данилов, А. В. Торкунов, О. В. Хлевнюк [и др.] ; под редакцией А. В. Торкунова. — </a:t>
            </a:r>
            <a:r>
              <a:rPr lang="ru-RU" sz="1400" b="1" dirty="0" smtClean="0"/>
              <a:t>4-е </a:t>
            </a:r>
            <a:r>
              <a:rPr lang="ru-RU" sz="1400" b="1" dirty="0"/>
              <a:t>изд., стер. — Москва : Просвещение, 2023. — 111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Учебник освещает ключевые вопросы истории России с 1946 г. до начала ХХI в. Он разработан в соответствии с требованиями Историко-культурного стандарта и Федерального государственного образовательного стандарта. С учётом современного уровня исторической науки в учебнике на фоне мировой истории показано историческое развитие России, её роль в мире. Значительное место уделено вопросам истории духовной жизни общества, культуры и повседневности. Главным результатом изучения курса должно стать формирование у учащихся российской гражданской идентичности и патриотизма. </a:t>
            </a:r>
          </a:p>
        </p:txBody>
      </p:sp>
      <p:pic>
        <p:nvPicPr>
          <p:cNvPr id="6" name="Picture 2" descr="Данилов А. А., Торкунов А. В., Хлевнюк О. В., Шахрай С. М., Шестаков В. А. - История. История России, 1946 г. — начало XXI в.: 11-й класс: базовый уровень: в 2 частях. Часть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9" y="3501008"/>
            <a:ext cx="237877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38128" y="3501008"/>
            <a:ext cx="670587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История. История России, 1946 г. — начало XXI в.</a:t>
            </a:r>
            <a:r>
              <a:rPr lang="ru-RU" sz="1400" dirty="0"/>
              <a:t> </a:t>
            </a:r>
            <a:r>
              <a:rPr lang="ru-RU" sz="1400" b="1" dirty="0"/>
              <a:t>11-й класс: базовый уровень : учебник. Часть 2 / А. А. Данилов, А. В. Торкунов, О. В. Хлевнюк [и др.] ; под редакцией А. В. Торкунова. — </a:t>
            </a:r>
            <a:r>
              <a:rPr lang="ru-RU" sz="1400" b="1" dirty="0" smtClean="0"/>
              <a:t>4-е </a:t>
            </a:r>
            <a:r>
              <a:rPr lang="ru-RU" sz="1400" b="1" dirty="0"/>
              <a:t>изд., стер. — Москва : Просвещение, 2023. — 159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Учебник освещает ключевые вопросы истории России с 1946 г. до начала ХХI в. Он разработан в соответствии с требованиями Историко-культурного стандарта и Федерального государственного образовательного стандарта. С учётом современного уровня исторической науки в учебнике на фоне мировой истории показано историческое развитие России, её роль в мире. Значительное место уделено вопросам истории духовной жизни общества, культуры и повседневности. Главным результатом изучения курса должно стать формирование у учащихся российской гражданской идентичности и патриотизма. </a:t>
            </a:r>
          </a:p>
        </p:txBody>
      </p:sp>
    </p:spTree>
    <p:extLst>
      <p:ext uri="{BB962C8B-B14F-4D97-AF65-F5344CB8AC3E}">
        <p14:creationId xmlns:p14="http://schemas.microsoft.com/office/powerpoint/2010/main" val="3981449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264111"/>
            <a:ext cx="673224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История. История России, 1914—1945 гг.</a:t>
            </a:r>
            <a:r>
              <a:rPr lang="ru-RU" sz="1400" dirty="0"/>
              <a:t> </a:t>
            </a:r>
            <a:r>
              <a:rPr lang="ru-RU" sz="1400" b="1" dirty="0"/>
              <a:t>10-й класс : базовый уровень : учебник. В 2 частях. Часть 1 / М. М. Горинов, А. А. Данилов, Л. Г. Косулина [и др.] ; под редакцией А. В. Торкунова. — 3-е изд., стер. — Москва : Просвещение, 2023. — 176 с. </a:t>
            </a:r>
            <a:endParaRPr lang="ru-RU" sz="1400" b="1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b="1" dirty="0"/>
              <a:t>История. История России, 1914—1945 гг.</a:t>
            </a:r>
            <a:r>
              <a:rPr lang="ru-RU" sz="1400" dirty="0"/>
              <a:t> </a:t>
            </a:r>
            <a:r>
              <a:rPr lang="ru-RU" sz="1400" b="1" dirty="0"/>
              <a:t>10-й класс : базовый уровень : учебник. В 2 частях. Часть 2 / М. М. Горинов, А. А. Данилов, Л. Г. Косулина [и др.] ; под редакцией А. В. Торкунова. — 3-е изд., стер. — Москва : Просвещение, 2023. — 144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Учебник </a:t>
            </a:r>
            <a:r>
              <a:rPr lang="ru-RU" sz="1400" dirty="0"/>
              <a:t>освещает ключевые вопросы истории России с 1914 до 1945 г. </a:t>
            </a:r>
            <a:r>
              <a:rPr lang="ru-RU" sz="1400" dirty="0" smtClean="0"/>
              <a:t>С </a:t>
            </a:r>
            <a:r>
              <a:rPr lang="ru-RU" sz="1400" dirty="0"/>
              <a:t>учётом современного уровня исторической науки в учебнике на фоне мировой истории показано историческое развитие России, её роль в мире. Значительное место уделено вопросам истории духовной жизни общества, культуры и повседневности. Главным результатом изучения курса должно стать формирование у учащихся российской гражданской идентичности и патриотизма. 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1942"/>
            <a:ext cx="2304256" cy="324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28453"/>
            <a:ext cx="2304256" cy="325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779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37626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66628" y="148680"/>
            <a:ext cx="66602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Шубин А. В.</a:t>
            </a:r>
            <a:r>
              <a:rPr lang="ru-RU" sz="1400" dirty="0"/>
              <a:t> </a:t>
            </a:r>
            <a:r>
              <a:rPr lang="ru-RU" sz="1400" b="1" dirty="0"/>
              <a:t>Всеобщая история. Новейшая история. 10-й класс : базовый и углублённый уровни: учебник / А. В. Шубин ; под общей редакцией В. Р. Мединского. — 3-е изд., стер. — Москва : Просвещение, 2023. — 384 с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Учебник на основе современных научных подходов освещает наиболее важные события политической, экономической и духовной жизни общества с начала XX до начала XXI века. Методический аппарат учебника включает разнообразные вопросы и задания, карты и документальные материалы, яркие и образные иллюстрации, которые позволяют реализовать </a:t>
            </a:r>
            <a:r>
              <a:rPr lang="ru-RU" sz="1400" dirty="0" smtClean="0"/>
              <a:t>системно -</a:t>
            </a:r>
            <a:r>
              <a:rPr lang="ru-RU" sz="1400" dirty="0"/>
              <a:t>деятельностный подход, способствуют формированию умений учащихся </a:t>
            </a:r>
            <a:r>
              <a:rPr lang="ru-RU" sz="1400" dirty="0" smtClean="0"/>
              <a:t>самостоятельно </a:t>
            </a:r>
            <a:r>
              <a:rPr lang="ru-RU" sz="1400" dirty="0"/>
              <a:t>работать с информацией и использовать её в практической деятельности. </a:t>
            </a:r>
            <a:r>
              <a:rPr lang="ru-RU" sz="1400" dirty="0" smtClean="0"/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38030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1502" y="116632"/>
            <a:ext cx="658249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Обществознание. 10-й класс </a:t>
            </a:r>
            <a:r>
              <a:rPr lang="ru-RU" sz="1400" dirty="0"/>
              <a:t>: </a:t>
            </a:r>
            <a:r>
              <a:rPr lang="ru-RU" sz="1400" b="1" dirty="0"/>
              <a:t>базовый уровень : учебник / Л. Н. Боголюбов, А. Ю. Лазебникова, А. И. Матвеев [и др.] ; под редакцией Л. Н. Боголюбова, А. Ю. Лазебниковой. — </a:t>
            </a:r>
            <a:r>
              <a:rPr lang="ru-RU" sz="1400" b="1" dirty="0" smtClean="0"/>
              <a:t>7-е </a:t>
            </a:r>
            <a:r>
              <a:rPr lang="ru-RU" sz="1400" b="1" dirty="0"/>
              <a:t>изд., перераб. — Москва : Просвещение, </a:t>
            </a:r>
            <a:r>
              <a:rPr lang="ru-RU" sz="1400" b="1" dirty="0" smtClean="0"/>
              <a:t>2025. </a:t>
            </a:r>
            <a:r>
              <a:rPr lang="ru-RU" sz="1400" b="1" dirty="0"/>
              <a:t>— 287 с. </a:t>
            </a:r>
            <a:endParaRPr lang="ru-RU" sz="1400" b="1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Учебник </a:t>
            </a:r>
            <a:r>
              <a:rPr lang="ru-RU" sz="1400" dirty="0"/>
              <a:t>является центральным компонентом учебно-методического комплекта по обществознанию для 10 класса. Работа с учебником обеспечит сформированность у школьников знаний об обществе как целостной развивающейся системе в единстве и взаимодействии его основных сфер и институтов, представлений о современном российском обществе, об основных тенденциях развития мирового </a:t>
            </a:r>
            <a:r>
              <a:rPr lang="ru-RU" sz="1400" dirty="0" smtClean="0"/>
              <a:t>сообщества </a:t>
            </a:r>
            <a:r>
              <a:rPr lang="ru-RU" sz="1400" dirty="0"/>
              <a:t>в глобальном мире. Методический аппарат ориентирован на активную работу с </a:t>
            </a:r>
            <a:r>
              <a:rPr lang="ru-RU" sz="1400" dirty="0" smtClean="0"/>
              <a:t>различными </a:t>
            </a:r>
            <a:r>
              <a:rPr lang="ru-RU" sz="1400" dirty="0"/>
              <a:t>источниками социальной информации и проектную деятельность.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61502" y="3501008"/>
            <a:ext cx="65882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Обществознание. 11-й класс</a:t>
            </a:r>
            <a:r>
              <a:rPr lang="ru-RU" sz="1400" dirty="0"/>
              <a:t>: </a:t>
            </a:r>
            <a:r>
              <a:rPr lang="ru-RU" sz="1400" b="1" dirty="0"/>
              <a:t>базовый уровень : учебник / Л. Н. Боголюбов, Н. И. Городецкая, А. Ю. Лазебникова [и др.] ; под редакцией Л. Н. Боголюбова, А. Ю. Лазебниковой. — </a:t>
            </a:r>
            <a:r>
              <a:rPr lang="ru-RU" sz="1400" b="1" dirty="0" smtClean="0"/>
              <a:t>7-е </a:t>
            </a:r>
            <a:r>
              <a:rPr lang="ru-RU" sz="1400" b="1" dirty="0"/>
              <a:t>изд., перераб. — Москва : Просвещение, </a:t>
            </a:r>
            <a:r>
              <a:rPr lang="ru-RU" sz="1400" b="1" dirty="0" smtClean="0"/>
              <a:t>2025. </a:t>
            </a:r>
            <a:r>
              <a:rPr lang="ru-RU" sz="1400" b="1" dirty="0"/>
              <a:t>— </a:t>
            </a:r>
            <a:r>
              <a:rPr lang="ru-RU" sz="1400" b="1" dirty="0" smtClean="0"/>
              <a:t>286 </a:t>
            </a:r>
            <a:r>
              <a:rPr lang="ru-RU" sz="1400" b="1" dirty="0"/>
              <a:t>с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Учебник </a:t>
            </a:r>
            <a:r>
              <a:rPr lang="ru-RU" sz="1400" dirty="0"/>
              <a:t>является центральным компонентом учебно-методического комплекта по </a:t>
            </a:r>
            <a:r>
              <a:rPr lang="ru-RU" sz="1400" dirty="0" smtClean="0"/>
              <a:t>обществознанию </a:t>
            </a:r>
            <a:r>
              <a:rPr lang="ru-RU" sz="1400" dirty="0"/>
              <a:t>для 11 класса. Работа с учебником обеспечит </a:t>
            </a:r>
            <a:r>
              <a:rPr lang="ru-RU" sz="1400" dirty="0" smtClean="0"/>
              <a:t>сформированность </a:t>
            </a:r>
            <a:r>
              <a:rPr lang="ru-RU" sz="1400" dirty="0"/>
              <a:t>у школьников знаний об обществе как целостной развивающейся системе, об основных тенденциях развития экономической, социальной и политической сфер жизни общества. Методический аппарат </a:t>
            </a:r>
            <a:r>
              <a:rPr lang="ru-RU" sz="1400" dirty="0" smtClean="0"/>
              <a:t>ориентирован </a:t>
            </a:r>
            <a:r>
              <a:rPr lang="ru-RU" sz="1400" dirty="0"/>
              <a:t>на активную работу с различными источниками социальной </a:t>
            </a:r>
            <a:r>
              <a:rPr lang="ru-RU" sz="1400" dirty="0" smtClean="0"/>
              <a:t>информации </a:t>
            </a:r>
            <a:r>
              <a:rPr lang="ru-RU" sz="1400" dirty="0"/>
              <a:t>и проектную деятельность.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4" y="116632"/>
            <a:ext cx="241361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51" y="3429000"/>
            <a:ext cx="241245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702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9510" y="137920"/>
            <a:ext cx="67444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Котова О. А.</a:t>
            </a:r>
            <a:r>
              <a:rPr lang="ru-RU" sz="1400" dirty="0"/>
              <a:t> </a:t>
            </a:r>
            <a:r>
              <a:rPr lang="ru-RU" sz="1400" b="1" dirty="0"/>
              <a:t>Обществознание : базовый уровень : учебник, разработанный в комплекте с учебным пособием для образовательных организаций, реализующих образовательные программы среднего профессионального образования  / О. А. Котова, Т. Е. Лискова. —  2-е изд.,  стер. — Москва : Просвещение, 2025. — 303 с. 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В рамках раздела курса учащиеся расширят свои познания об устройстве общества, экономических явлениях и процессах, о политико-правовой сфере общества, направлениях и проблемах его развития.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99509" y="3485343"/>
            <a:ext cx="674449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Котова О. А.</a:t>
            </a:r>
            <a:r>
              <a:rPr lang="ru-RU" sz="1400" dirty="0"/>
              <a:t> </a:t>
            </a:r>
            <a:r>
              <a:rPr lang="ru-RU" sz="1400" b="1" dirty="0"/>
              <a:t>Обществознание : базовый уровень : практикум : учебное пособие, разработанное в комплекте с учебником для образовательных организаций, реализующих образовательные программы среднего профессионального образования  / О. А. Котова, Т. Е. Лискова. —  2-е изд.,  стер.  — Москва : Просвещение, 2025. — 208 с</a:t>
            </a:r>
            <a:r>
              <a:rPr lang="ru-RU" sz="1400" b="1" dirty="0" smtClean="0"/>
              <a:t>.</a:t>
            </a:r>
          </a:p>
          <a:p>
            <a:pPr algn="just"/>
            <a:endParaRPr lang="ru-RU" sz="1400" b="1" dirty="0"/>
          </a:p>
          <a:p>
            <a:pPr algn="just"/>
            <a:r>
              <a:rPr lang="ru-RU" sz="1400" dirty="0"/>
              <a:t> В практикуме содержатся задания разного типа к каждому параграфу учебника, направленные на отработку и закрепление полученных знаний учащимися. Ряд заданий предполагают самостоятельный поиск информации в дополнительных источниках. Использование практикума ориентировано на активизацию процесса обучения.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63" y="135667"/>
            <a:ext cx="2264846" cy="322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63" y="3469953"/>
            <a:ext cx="2264846" cy="327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595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7163"/>
            <a:ext cx="2365041" cy="317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72544" y="117163"/>
            <a:ext cx="66714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Гусарова И. В. Русский язык. 11 класс : базовый и углублённый уровни : учебник / И. В. Гусарова. — 11-е изд., стер. — Москва : Просвещение, 2025. — 447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Учебник предназначен для старшеклассников, изучающих русский язык как на базовом, так и на углублённом уровне. Содержит расширенный теоретический материал, творческие задания, упражнения, нацеленные на подготовку к ЕГЭ. Учебник реализует современную культурно-творческую модель образования.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356992"/>
            <a:ext cx="236504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91986" y="3287395"/>
            <a:ext cx="665201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Русский язык. В 2 частях. Часть 1 : базовый уровень : учебник, разработанный в комплекте с учебным пособием для образовательных организаций, реализующих образовательные программы среднего профессионального образования    / А. Н. Рудяков, Т. Я. Фролова, М. Г. Маркина-Гурджи, А. С. Бурдина</a:t>
            </a:r>
            <a:r>
              <a:rPr lang="ru-RU" sz="1400" b="1" dirty="0" smtClean="0"/>
              <a:t>. </a:t>
            </a:r>
            <a:r>
              <a:rPr lang="ru-RU" sz="1400" b="1" dirty="0"/>
              <a:t>— Москва : Просвещение, </a:t>
            </a:r>
            <a:r>
              <a:rPr lang="ru-RU" sz="1400" b="1" dirty="0" smtClean="0"/>
              <a:t>2024.— </a:t>
            </a:r>
            <a:r>
              <a:rPr lang="ru-RU" sz="1400" b="1" dirty="0"/>
              <a:t>303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 В учебнике реализуются современные образовательные подходы. Задания и упражнения, направленные на закрепление учебного материала, базируются на деятельностном подходе и способствуют формированию ключевых базовых и предметных компетенций. Предусмотрено поэтапное повторение и обобщение изученного материала. </a:t>
            </a:r>
          </a:p>
        </p:txBody>
      </p:sp>
    </p:spTree>
    <p:extLst>
      <p:ext uri="{BB962C8B-B14F-4D97-AF65-F5344CB8AC3E}">
        <p14:creationId xmlns:p14="http://schemas.microsoft.com/office/powerpoint/2010/main" val="4153376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55776" y="3509014"/>
            <a:ext cx="658822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Общественные науки</a:t>
            </a:r>
            <a:r>
              <a:rPr lang="ru-RU" sz="1400" dirty="0"/>
              <a:t>. </a:t>
            </a:r>
            <a:r>
              <a:rPr lang="ru-RU" sz="1400" b="1" dirty="0"/>
              <a:t>Основы налоговой грамотности.</a:t>
            </a:r>
            <a:r>
              <a:rPr lang="ru-RU" sz="1400" dirty="0"/>
              <a:t> </a:t>
            </a:r>
            <a:r>
              <a:rPr lang="ru-RU" sz="1400" b="1" dirty="0"/>
              <a:t>10—11-е классы : базовый уровень : учебник / В. Н. Засько, В. А. Саськов, Л. П. Грундел [и др.]. —  2-е изд.,  стер. </a:t>
            </a:r>
            <a:r>
              <a:rPr lang="ru-RU" sz="1400" b="1" dirty="0" smtClean="0"/>
              <a:t>— </a:t>
            </a:r>
            <a:r>
              <a:rPr lang="ru-RU" sz="1400" b="1" dirty="0"/>
              <a:t>Москва : Просвещение, </a:t>
            </a:r>
            <a:r>
              <a:rPr lang="ru-RU" sz="1400" b="1" dirty="0" smtClean="0"/>
              <a:t>2025. </a:t>
            </a:r>
            <a:r>
              <a:rPr lang="ru-RU" sz="1400" b="1" dirty="0"/>
              <a:t>— 208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Учебник разработан в соответствии со всеми требованиями ФГОС CОО и предназначен для учащихся 10—11 классов. Он посвящён актуальным для современных выпускников вопросам налоговой грамотности и является логическим продолжением учебника «Финансовая грамотность. Современный мир. 8—9 классы». Представленные в учебнике темы дают теоретические знания о налогах, раскрывают механизмы функционирования налоговой системы Российской Федерации, знакомят с налоговым законодательством. Особенностью учебника является практический характер.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52338" y="116632"/>
            <a:ext cx="659166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Никитин А. Ф. Право. 10—11-е классы: базовый и углублённый уровни : учебник / А. Ф. Никитин, Т. И. Никитина, Т. Ф. Акчурин. — 5-е изд., стер. — Москва : Просвещение, 2024. — 462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Учебник содержит материал о ключевых вопросах теории права и государства. В нём рассмотрены система и важнейшие отрасли российского права — конституционное, гражданское, семейное, трудовое, уголовное и др. Основной текст учебника дополняют интересные факты, сведения, документы. Развёрнутый методический аппарат включает вопросы для самоконтроля, темы проектов и рефератов, рубрики «Это интересно», «Информация к размышлению», «Исследуем документы и материалы», «Обсуждаем, спорим». Даны краткий юридический словарь и перечень интернет-ресурсов.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444834" cy="3200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2" y="3429001"/>
            <a:ext cx="2418506" cy="329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041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37626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07764" y="116632"/>
            <a:ext cx="66362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Королёва Г. Э.</a:t>
            </a:r>
            <a:r>
              <a:rPr lang="ru-RU" sz="1400" dirty="0"/>
              <a:t> </a:t>
            </a:r>
            <a:r>
              <a:rPr lang="ru-RU" sz="1400" b="1" dirty="0"/>
              <a:t>Экономика. 10–11-е классы : базовый уровень : учебник / Г. Э. Королёва, Т. В. Бурмистрова. — 12-е изд., стер. — Москва : Просвещение, 2024. — 223 с. </a:t>
            </a:r>
            <a:endParaRPr lang="ru-RU" sz="1400" b="1" dirty="0" smtClean="0"/>
          </a:p>
          <a:p>
            <a:endParaRPr lang="ru-RU" sz="1400" dirty="0"/>
          </a:p>
          <a:p>
            <a:r>
              <a:rPr lang="ru-RU" sz="1400" dirty="0"/>
              <a:t>Теоретический материал учебника охватывает экономические понятия курса экономики (базового уровня), систематизирует их состав и взаимосвязи. Текст иллюстрирован схемами, графиками, статистическими данными по экономике России. </a:t>
            </a:r>
          </a:p>
        </p:txBody>
      </p:sp>
    </p:spTree>
    <p:extLst>
      <p:ext uri="{BB962C8B-B14F-4D97-AF65-F5344CB8AC3E}">
        <p14:creationId xmlns:p14="http://schemas.microsoft.com/office/powerpoint/2010/main" val="1164105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116632"/>
            <a:ext cx="666023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Гладкий Ю. Н. География. 10 класс : базовый и углублённый уровни : учебник / Ю. Н. Гладкий, В. В. Николина. — 6-е изд., стер. — Москва : Просвещение, 2024. — 271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Учебник «География. 10 класс» продолжает предметную линию УМК «Полярная звезда». Он предназначен для старшеклассников, изучающих географию как на базовом, так и на углублённом уровне. Учебник выполняет функцию одного из инструментов достижения личностных, метапредметных и предметных образовательных результатов. Содержание учебника нацелено на формирование знаний о природных условиях и ресурсах, населении, экономике мира. Большое внимание уделяется изучению формирования политической карты мира, географии культуры, религий и цивилизаций. 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237626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3768" y="3434710"/>
            <a:ext cx="66602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Гладкий Ю. Н.</a:t>
            </a:r>
            <a:r>
              <a:rPr lang="ru-RU" sz="1400" dirty="0"/>
              <a:t> </a:t>
            </a:r>
            <a:r>
              <a:rPr lang="ru-RU" sz="1400" b="1" dirty="0"/>
              <a:t>География. 11 класс : базовый и углублённый уровни : учебник / Ю. Н. Гладкий, В. В. Николина. — 6-е изд., стер. — Москва : Просвещение, 2024. — 223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Учебник «География. 11 класс» завершает предметную линию УМК «Полярная звезда». Он предназначен для старшеклассников, изучающих географию как на базовом, так и на углублённом уровне. Содержание учебника нацелено на формирование знаний о странах и культурно-исторических регионах мира, об их природных условиях и ресурсах, населении, экономике. Большое внимание уделяется изучению глобальных проблем человечества. Главные особенности учебника — наличие деятельностных параграфов «Учимся с «Полярной звездой», разнообразных разноуровневых заданий, графически выделенной системы подготовки к аттестации, обширного иллюстративно-картографического материала.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429000"/>
            <a:ext cx="237626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2426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1780" y="39387"/>
            <a:ext cx="681222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Кузнецов А. П.</a:t>
            </a:r>
            <a:r>
              <a:rPr lang="ru-RU" sz="1400" dirty="0"/>
              <a:t> </a:t>
            </a:r>
            <a:r>
              <a:rPr lang="ru-RU" sz="1400" b="1" dirty="0"/>
              <a:t>География : базовый уровень : учебник, разработанный в комплекте с учебным пособием для образовательных организаций, реализующих образовательные программы среднего профессионального образования  / А. П. Кузнецов, Э. В. Ким. — 2-е изд., стер. — Москва : Просвещение, 2025. — 367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Цель курса географии для среднего профессионального образования — формирование у учащихся целостного представления о территориальных особенностях развития мира, о влиянии окружающего мира на человека и его хозяйственную деятельность в мире, регионах и странах. Работая с учебником, учащиеся получат новые знания о роли географии в познании мироустройства, а также практический опыт, необходимый в повседневной жизни. При изучении курса и работе с учебником рекомендуется использовать тематические карты атласа, рабочую тетрадь и электронные пособия, входящие в его комплект. 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9" y="117779"/>
            <a:ext cx="2286983" cy="316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1780" y="3432616"/>
            <a:ext cx="68122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Кузнецов А. П. География : базовый уровень : рабочая тетрадь : учебное пособие, разработанное в комплекте с учебником для образовательных организаций, реализующих образовательные программы для среднего профессионального образования / А. П. Кузнецов, Э. В. Ким. — 2-е изд., стер.  — Москва : Просвещение, 2025. — 64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Данное учебное пособие разработано в комплекте с учебником А. П. Кузнецова, Э. В. Ким «География. Базовый уровень» в соответствии с требованиями Федерального государственного образовательного стандарта среднего общего образования в редакции Приказа Министер-ства просвещения Российской Федерации № 732 от 12.08.2022 г. (в ред. Приказа Минпросвещения России от 27.12.2023 г. № 1028</a:t>
            </a:r>
            <a:r>
              <a:rPr lang="ru-RU" sz="1400" dirty="0" smtClean="0"/>
              <a:t>).</a:t>
            </a:r>
            <a:endParaRPr lang="ru-RU" sz="1400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" y="3440618"/>
            <a:ext cx="2286983" cy="33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4330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230425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38814"/>
            <a:ext cx="673223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География : базовый уровень: Атлас</a:t>
            </a:r>
            <a:r>
              <a:rPr lang="ru-RU" sz="1400" dirty="0"/>
              <a:t> </a:t>
            </a:r>
            <a:r>
              <a:rPr lang="ru-RU" sz="1400" b="1" dirty="0"/>
              <a:t>: учебное пособие, разработанное в комплекте с учебником для образовательных организаций, реализующих образовательные программы для среднего профессионального образования. — 2-е изд., стер.  — Москва : Просвещение, 2025. — 57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Атлас разработан в комплекте с учебником А. П. Кузнецова, Э. В. Ким «География. Базовый уровень</a:t>
            </a:r>
            <a:r>
              <a:rPr lang="ru-RU" sz="1400" dirty="0" smtClean="0"/>
              <a:t>». </a:t>
            </a:r>
            <a:r>
              <a:rPr lang="ru-RU" sz="1400" dirty="0"/>
              <a:t>Данное издание является первым. Атлас содержит комплект тематических карт по политической, социальной и экономической географии мира. Работа с атласом поможет сформировать у учащихся целостное представление о социально-экономической составляющей географической картины мира: человеческих ресурсах, особенностях современного мирового хозяйства, как в целом, так и отдельных его отраслей, особенностях регионов мира и некоторых стран. Предназначен для всесторонней самостоятельной работы на занятиях и дома. 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440618"/>
            <a:ext cx="2304256" cy="330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60" y="3447475"/>
            <a:ext cx="67322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Холина В. Н. География: 10-й класс: углублëнный уровень : учебник / В. Н. Холина. — 13-е изд., стер. — Москва : Просвещение, 2025. — 495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Учебник является частью УМК — победителя конкурса Национального фонда подготовки кадров (НФПК) по созданию инновационных учебно-методических комплексов. Курс социально-экономической географии мира рассматривается в учебнике на углублённом уровне (210 ч в 10 и 11 классах). Разделы учебника могут изучаться как курсы по выбору.</a:t>
            </a:r>
          </a:p>
        </p:txBody>
      </p:sp>
    </p:spTree>
    <p:extLst>
      <p:ext uri="{BB962C8B-B14F-4D97-AF65-F5344CB8AC3E}">
        <p14:creationId xmlns:p14="http://schemas.microsoft.com/office/powerpoint/2010/main" val="166127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51346"/>
            <a:ext cx="67322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Холина В. Н. География: 11-й класс: углублённый уровень : учебник / В. Н. Холина. — 13-е изд., стер. — Москва : Просвещение, 2025. — 368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Учебник соответствует ФГОС среднего общего образования и является частью УМК — победителя конкурса Национального фонда подготовки кадров (НФПК) по созданию инновационных учебно-методических комплексов. Курс социально-экономической географии мира рассматривается в учебнике на углублённом уровне (210 ч в 10 и 11 классах). Отдельные разделы учебника могут изучаться как курсы по выбору.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775"/>
            <a:ext cx="2304256" cy="323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214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65734"/>
            <a:ext cx="67322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Лях В. И.</a:t>
            </a:r>
            <a:r>
              <a:rPr lang="ru-RU" sz="1400" dirty="0"/>
              <a:t> </a:t>
            </a:r>
            <a:r>
              <a:rPr lang="ru-RU" sz="1400" b="1" dirty="0"/>
              <a:t>Физическая культура. 10—11-е классы : базовый уровень : учебник / В. И. Лях. — </a:t>
            </a:r>
            <a:r>
              <a:rPr lang="ru-RU" sz="1400" b="1" dirty="0" smtClean="0"/>
              <a:t>12-е </a:t>
            </a:r>
            <a:r>
              <a:rPr lang="ru-RU" sz="1400" b="1" dirty="0"/>
              <a:t>изд., стер. — Москва : Просвещение, </a:t>
            </a:r>
            <a:r>
              <a:rPr lang="ru-RU" sz="1400" b="1" dirty="0" smtClean="0"/>
              <a:t>2024. </a:t>
            </a:r>
            <a:r>
              <a:rPr lang="ru-RU" sz="1400" b="1" dirty="0"/>
              <a:t>— 271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В учебник включены теоретические сведения об основах физической культуры, обязательный учебный материал по спортивным играм, лёгкой атлетике, гимнастике, элементам единоборств, лыжной подготовке и плаванию. Описаны также самостоятельные занятия роликовыми коньками, дартсом и аэробикой.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735"/>
            <a:ext cx="2304256" cy="32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2304256" cy="33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4052" y="3429000"/>
            <a:ext cx="672994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Лях В. И.</a:t>
            </a:r>
            <a:r>
              <a:rPr lang="ru-RU" sz="1400" dirty="0"/>
              <a:t> </a:t>
            </a:r>
            <a:r>
              <a:rPr lang="ru-RU" sz="1400" b="1" dirty="0"/>
              <a:t>Физическая культура : базовый уровень : учебник, разработанный в комплекте с учебным пособием для образовательных организаций, реализующих образовательные программы среднего профессионального образования / В. И. Лях. — 2-е изд., стер. — Москва : Просвещение, 2025. — 287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В </a:t>
            </a:r>
            <a:r>
              <a:rPr lang="ru-RU" sz="1400" dirty="0" smtClean="0"/>
              <a:t>учебник включены </a:t>
            </a:r>
            <a:r>
              <a:rPr lang="ru-RU" sz="1400" dirty="0"/>
              <a:t>теоретические сведения об основах физической культуры, обязательный учебный материал по спортивным играм, лёгкой атлетике, гимнастике, элементам единоборств, лыжной подготовке и плаванию. Описаны также самостоятельные занятия роликовыми коньками, оздоровительным бегом и аэробикой.</a:t>
            </a:r>
          </a:p>
        </p:txBody>
      </p:sp>
    </p:spTree>
    <p:extLst>
      <p:ext uri="{BB962C8B-B14F-4D97-AF65-F5344CB8AC3E}">
        <p14:creationId xmlns:p14="http://schemas.microsoft.com/office/powerpoint/2010/main" val="2947084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237626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9488" y="131147"/>
            <a:ext cx="66545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Погадаев Г. И.</a:t>
            </a:r>
            <a:r>
              <a:rPr lang="ru-RU" sz="1400" dirty="0"/>
              <a:t> </a:t>
            </a:r>
            <a:r>
              <a:rPr lang="ru-RU" sz="1400" b="1" dirty="0"/>
              <a:t>Физическая культура. Футбол для всех : базовый уровень : учебное пособие, разработанное в комплекте с учебником для образовательных организаций, реализующих образовательные программы для среднего профессионального образования / Г. И. Погадаев ; под редакцией И. Акинфеева. — 3-е изд., стер. — Москва : Просвещение, 2024. — 109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Содержание пособия направлено на закрепление теоретических знаний и совершенствование практических навыков, полученных обучающимися в начальной и основной школе при обучении игре в футбол. Использование учебного пособия в образовательной практике будет способствовать формированию гармонично развитой личности, умело использующей физическую культуру и спорт для своего развития, укрепления и сохранения здоровья, успешной профессиональной деятельности и активного отдыха.</a:t>
            </a:r>
          </a:p>
        </p:txBody>
      </p:sp>
    </p:spTree>
    <p:extLst>
      <p:ext uri="{BB962C8B-B14F-4D97-AF65-F5344CB8AC3E}">
        <p14:creationId xmlns:p14="http://schemas.microsoft.com/office/powerpoint/2010/main" val="21515828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50605" y="119304"/>
            <a:ext cx="669339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Основы безопасности жизнедеятельности</a:t>
            </a:r>
            <a:r>
              <a:rPr lang="ru-RU" sz="1400" dirty="0"/>
              <a:t>.</a:t>
            </a:r>
            <a:r>
              <a:rPr lang="ru-RU" sz="1400" b="1" dirty="0"/>
              <a:t> 10-й класс</a:t>
            </a:r>
            <a:r>
              <a:rPr lang="ru-RU" sz="1400" dirty="0"/>
              <a:t> </a:t>
            </a:r>
            <a:r>
              <a:rPr lang="ru-RU" sz="1400" b="1" dirty="0"/>
              <a:t>: учебник / Б. О. Хренников, Н. В. Гололобов, Л. И. Льняная, М. В. Маслов. — 3-е изд., стер. </a:t>
            </a:r>
            <a:r>
              <a:rPr lang="ru-RU" sz="1400" b="1" dirty="0" smtClean="0"/>
              <a:t>— </a:t>
            </a:r>
            <a:r>
              <a:rPr lang="ru-RU" sz="1400" b="1" dirty="0"/>
              <a:t>Москва : Просвещение, </a:t>
            </a:r>
            <a:r>
              <a:rPr lang="ru-RU" sz="1400" b="1" dirty="0" smtClean="0"/>
              <a:t>2025. </a:t>
            </a:r>
            <a:r>
              <a:rPr lang="ru-RU" sz="1400" b="1" dirty="0"/>
              <a:t>— 383 с. </a:t>
            </a:r>
            <a:endParaRPr lang="ru-RU" sz="1400" b="1" dirty="0" smtClean="0"/>
          </a:p>
          <a:p>
            <a:pPr algn="just"/>
            <a:endParaRPr lang="ru-RU" sz="1400" b="1" dirty="0"/>
          </a:p>
          <a:p>
            <a:pPr algn="just"/>
            <a:r>
              <a:rPr lang="ru-RU" sz="1400" dirty="0"/>
              <a:t>Предметная линия учебников под редакцией С. Н. Егорова. 10—11 классы». Учебник, построенный по модульному принципу, содержит важнейшие правила поведения в опасных и чрезвычайных ситуациях (техногенного, природного и социального происхождения), которые могут возникнуть в повседневной жизни. Учебник также содержит разделы, посвящённые здоровью и здоровому образу жизни, оказанию первой помощи при различных несчастных случаях. Большое внимание уделяется обороне государства и подготовке юношей-старшеклассников к службе в Вооружённых Силах Российской Федерации.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3501008"/>
            <a:ext cx="666023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Основы безопасности жизнедеятельности. 11-й класс</a:t>
            </a:r>
            <a:r>
              <a:rPr lang="ru-RU" sz="1400" dirty="0"/>
              <a:t> </a:t>
            </a:r>
            <a:r>
              <a:rPr lang="ru-RU" sz="1400" b="1" dirty="0"/>
              <a:t>: учебник / Б. О. Хренников, Н. В. Гололобов, Л. И. Льняная, М. В. Маслов. — 3-е изд., стер.</a:t>
            </a:r>
            <a:r>
              <a:rPr lang="ru-RU" sz="1400" dirty="0"/>
              <a:t> </a:t>
            </a:r>
            <a:r>
              <a:rPr lang="ru-RU" sz="1400" b="1" dirty="0" smtClean="0"/>
              <a:t>— </a:t>
            </a:r>
            <a:r>
              <a:rPr lang="ru-RU" sz="1400" b="1" dirty="0"/>
              <a:t>Москва : Просвещение, </a:t>
            </a:r>
            <a:r>
              <a:rPr lang="ru-RU" sz="1400" b="1" dirty="0" smtClean="0"/>
              <a:t>2025. </a:t>
            </a:r>
            <a:r>
              <a:rPr lang="ru-RU" sz="1400" b="1" dirty="0"/>
              <a:t>— </a:t>
            </a:r>
            <a:r>
              <a:rPr lang="ru-RU" sz="1400" b="1" dirty="0" smtClean="0"/>
              <a:t>337 </a:t>
            </a:r>
            <a:r>
              <a:rPr lang="ru-RU" sz="1400" b="1" dirty="0"/>
              <a:t>с. </a:t>
            </a:r>
            <a:endParaRPr lang="ru-RU" sz="1400" b="1" dirty="0" smtClean="0"/>
          </a:p>
          <a:p>
            <a:pPr algn="just"/>
            <a:endParaRPr lang="ru-RU" sz="1400" b="1" dirty="0"/>
          </a:p>
          <a:p>
            <a:pPr algn="just"/>
            <a:r>
              <a:rPr lang="ru-RU" sz="1400" dirty="0"/>
              <a:t>Предметная линия учебников под редакцией С. Н. Егорова. 10—11 классы». Учебник, построенный по модульному принципу, содержит важнейшие правила поведения в опасных и чрезвычайных ситуациях (техногенного, природного и социального происхождения), которые могут возникнуть в повседневной жизни. Учебник также содержит разделы, посвящённые здоровью и здоровому образу жизни, оказанию первой помощи при различных несчастных случаях. Большое внимание уделяется гражданской обороне, службе в Вооружённых Силах Российской Федерации (по призыву и контракту), а также альтернативной гражданской обороне. 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4" y="119304"/>
            <a:ext cx="2341961" cy="323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8" y="3501008"/>
            <a:ext cx="232608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0093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501008"/>
            <a:ext cx="2376264" cy="324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9" y="3501008"/>
            <a:ext cx="666023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Основы безопасности жизнедеятельности</a:t>
            </a:r>
            <a:r>
              <a:rPr lang="ru-RU" sz="1400" dirty="0"/>
              <a:t>. </a:t>
            </a:r>
            <a:r>
              <a:rPr lang="ru-RU" sz="1400" b="1" dirty="0"/>
              <a:t>В 2 частях. Часть 2 : базовый уровень : учебник, разработанный в комплекте с учебным пособием для образовательных организаций, реализующих образовательные программы среднего профессионального образования    / Ю. С. Шойгу, Е. Н. Байбарина, В. А. Зуев [и др.]; под редакцией Ю. С. Шойгу. — Москва : Просвещение, 2024. — 252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Материал учебника "Основы безопасности жизнедеятельности" направлен на освоение учащимися практических навыков поведения в опасных, экстремальных и чрезвычайных ситуациях. Учащиеся не просто узнают о том, как не попасть в беду, но и приобретут навыки поведения при возникновении трудных и опасных ситуаций, которые помогут им сохранить свою жизнь и здоровье и того, кто рядом.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84688"/>
            <a:ext cx="666023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Основы безопасности жизнедеятельности</a:t>
            </a:r>
            <a:r>
              <a:rPr lang="ru-RU" sz="1400" dirty="0"/>
              <a:t>. </a:t>
            </a:r>
            <a:r>
              <a:rPr lang="ru-RU" sz="1400" b="1" dirty="0"/>
              <a:t>В 2 частях. Часть 1 : базовый уровень : учебник, разработанный в комплекте с учебным пособием для образовательных организаций, реализующих образовательные программы среднего профессионального образования    / Ю. С. Шойгу, О. В. Белинская, В. К. Ащаулов [и др.] ; под редакцией Ю. С. Шойгу. — Москва : Просвещение, 2024. — 224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Материал учебника "Основы безопасности жизнедеятельности" направлен на освоение учащимися практических навыков поведения в опасных, экстремальных и чрезвычайных ситуациях.  Большое количество иллюстраций и инфографики, а также дополнительных материалов</a:t>
            </a:r>
            <a:r>
              <a:rPr lang="ru-RU" sz="1400" dirty="0" smtClean="0"/>
              <a:t>, предоставленных </a:t>
            </a:r>
            <a:r>
              <a:rPr lang="ru-RU" sz="1400" dirty="0"/>
              <a:t>в QR-кодах, позволят обучающимся освоить необходимые знания по курсу и сформировать культуру безопасной жизнедеятельности в повседневной жизни.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9" y="75816"/>
            <a:ext cx="2400259" cy="328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234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6" y="116632"/>
            <a:ext cx="228539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99318" y="102791"/>
            <a:ext cx="674468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Русский язык</a:t>
            </a:r>
            <a:r>
              <a:rPr lang="ru-RU" sz="1400" dirty="0"/>
              <a:t>.</a:t>
            </a:r>
            <a:r>
              <a:rPr lang="ru-RU" sz="1400" b="1" dirty="0"/>
              <a:t> В 2 частях. Часть 2 : базовый уровень : учебник, разработанный в комплекте с учебным пособием для образовательных организаций, реализующих образовательные программы среднего профессионального образования    / А. Н. Рудяков, Т. Я. Фролова, М. Г. Маркина-Гурджи, А. С. Бурдина. — Москва : Просвещение, 2024. — 220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В учебнике реализуются современные образовательные подходы. Задания и упражнения, направленные на закрепление учебного материала, базируются на </a:t>
            </a:r>
            <a:r>
              <a:rPr lang="ru-RU" sz="1400" dirty="0" smtClean="0"/>
              <a:t>деятельностном </a:t>
            </a:r>
            <a:r>
              <a:rPr lang="ru-RU" sz="1400" dirty="0"/>
              <a:t>подходе и способствуют формированию ключевых базовых и предметных компетенций. Предусмотрено поэтапное повторение и обобщение изученного материала.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99288" y="3429000"/>
            <a:ext cx="674243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Малявина Т. П. Русский язык : базовый уровень : практикум :  учебное пособие, разработанное в комплекте с учебником для образовательных организаций, реализующих образовательные программы среднего профессионального образования  / Т. П. Малявина. — 2-е изд., стер. </a:t>
            </a:r>
            <a:r>
              <a:rPr lang="ru-RU" sz="1400" b="1" dirty="0" smtClean="0"/>
              <a:t>— </a:t>
            </a:r>
            <a:r>
              <a:rPr lang="ru-RU" sz="1400" b="1" dirty="0"/>
              <a:t>Москва : Просвещение, </a:t>
            </a:r>
            <a:r>
              <a:rPr lang="ru-RU" sz="1400" b="1" dirty="0" smtClean="0"/>
              <a:t>2025. </a:t>
            </a:r>
            <a:r>
              <a:rPr lang="ru-RU" sz="1400" b="1" dirty="0"/>
              <a:t>— 126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Практикум способствует достижению необходимых личностных, метапредметных и предметных результатов освоения предмета «Русский язык» и предназначен для обучающихся всех профилей СПО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6" y="3356992"/>
            <a:ext cx="2287644" cy="338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0514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3"/>
            <a:ext cx="230425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60" y="0"/>
            <a:ext cx="673109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Первая помощь, основы преподавания первой помощи</a:t>
            </a:r>
            <a:r>
              <a:rPr lang="ru-RU" sz="1400" dirty="0"/>
              <a:t>, </a:t>
            </a:r>
            <a:r>
              <a:rPr lang="ru-RU" sz="1400" b="1" dirty="0"/>
              <a:t>основы ухода за больным : базовый уровень : учебное пособие, разработанное в комплекте с учебником для образовательных организаций, реализующих образовательные программы среднего профессионального образования / Л. И. Дежурный, Г. В. Неудахин, Л. Б. Шубина, Д. М. Грибков. — Москва : Просвещение, 2024. — 192 с. : ил.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В учебном пособии представлен материал о мероприятиях первой помощи, её целях и задачах, её нормативно-правовом обеспечении в Российской Федерации. Учащиеся познакомятся с медицинской профессией, основами работы медицинской организации. Большое внимание уделяется приобретению обучающимися практических навыков по оказанию первой помощи, а также специальным навыкам, необходимым каждому медицинскому работнику. Для разъяснения техники выполнения мероприятий первой помощи учебное пособие иллюстрировано понятными и однозначными по смыслу изображениями.</a:t>
            </a:r>
          </a:p>
        </p:txBody>
      </p:sp>
    </p:spTree>
    <p:extLst>
      <p:ext uri="{BB962C8B-B14F-4D97-AF65-F5344CB8AC3E}">
        <p14:creationId xmlns:p14="http://schemas.microsoft.com/office/powerpoint/2010/main" val="29773025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37626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6050" y="116632"/>
            <a:ext cx="665795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Половкова М. В. Индивидуальный проект. Шаг в профессию : базовый уровень : учебник, разработанный в комплекте с учебным пособием для образовательных организаций, реализующих образовательные программы среднего профессионального образования    / М. В. Половкова. — 2-е изд., стер. — Москва : Просвещение, 2025. — 189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В учебнике рассмотрены этапы проектирования (выдвижение идеи, разработка замысла, реализация и защита проекта). Также разбираются примеры проектов, как современных, так и разработанных в прошлом. Данный курс предоставляет возможность получить необходимые навыки для работы в любой сфере деятельности. Учебный материал объединён в модули. Каждый модуль состоит из разделов, посвящённых значимым элементам проектной деятельности.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86050" y="3480061"/>
            <a:ext cx="66579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Шестернинов Е. Е. Индивидуальный проект. Шаг в профессию : базовый уровень : практикум : учебное пособие, разработанное в комплекте с учебником для образовательных организаций, реализующих образовательные программы среднего профессионального образования / Е. Е. Шестернинов. — 2-е изд., стер. — Москва : Просвещение, 2025. — 80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Пособие посвящено проблеме включения в образовательную практику метода проектов и организации проектной деятельности для учащихся колледжей и техникумов. В пособии в краткой и доступной форме рассматриваются основные вопросы теории проектной деятельности и дан пошаговый алгоритм работы над проектом и исследованием.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86044"/>
            <a:ext cx="2376264" cy="325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005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1201"/>
            <a:ext cx="2304256" cy="3275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60" y="1268760"/>
            <a:ext cx="673224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Лебедев Ю. В.</a:t>
            </a:r>
            <a:r>
              <a:rPr lang="ru-RU" sz="1400" dirty="0"/>
              <a:t> </a:t>
            </a:r>
            <a:r>
              <a:rPr lang="ru-RU" sz="1400" b="1" dirty="0"/>
              <a:t>Литература. 10-й класс : базовый уровень : учебник. В 2 частях. Часть 1 / Ю. В. Лебедев. — </a:t>
            </a:r>
            <a:r>
              <a:rPr lang="ru-RU" sz="1400" b="1" dirty="0" smtClean="0"/>
              <a:t>13-е </a:t>
            </a:r>
            <a:r>
              <a:rPr lang="ru-RU" sz="1400" b="1" dirty="0"/>
              <a:t>изд., стер. — Москва : Просвещение, </a:t>
            </a:r>
            <a:r>
              <a:rPr lang="ru-RU" sz="1400" b="1" dirty="0" smtClean="0"/>
              <a:t>2025. </a:t>
            </a:r>
            <a:r>
              <a:rPr lang="ru-RU" sz="1400" b="1" dirty="0"/>
              <a:t>— 367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b="1" dirty="0"/>
              <a:t>Лебедев Ю. В. Литература. 10-й класс : базовый уровень : учебник. В 2 частях. Часть 2 / Ю. В. Лебедев. — </a:t>
            </a:r>
            <a:r>
              <a:rPr lang="ru-RU" sz="1400" b="1" dirty="0" smtClean="0"/>
              <a:t>12-е </a:t>
            </a:r>
            <a:r>
              <a:rPr lang="ru-RU" sz="1400" b="1" dirty="0"/>
              <a:t>изд., стер. — Москва : Просвещение, </a:t>
            </a:r>
            <a:r>
              <a:rPr lang="ru-RU" sz="1400" b="1" dirty="0" smtClean="0"/>
              <a:t>2024. </a:t>
            </a:r>
            <a:r>
              <a:rPr lang="ru-RU" sz="1400" b="1" dirty="0"/>
              <a:t>— 367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Учебник посвящён становлению и развитию русской литературы XIX столетия — от Пушкина до Чехова. Подробно представлены биографии писателей, прослежена эволюция их творчества, дан текстуальный анализ художественных произведений. Дидактика учебника (вопросы для самопроверки, индивидуальной работы, для коллективных проектов и литературоведческих практикумов, темы сочинений, рефератов) поможет старшеклассникам достичь планируемых результатов, глубже постичь своеобразие русской классики, развить самостоятельные исследовательские навыки.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2" y="3429001"/>
            <a:ext cx="230425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253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2" y="116632"/>
            <a:ext cx="230425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62088" y="957855"/>
            <a:ext cx="6681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Литература. 11-й класс : базовый уровень : учебник. В 2 частях. Часть 1 / О. Н. Михайлов, И. О. Шайтанов, В. А. Чалмаев [и др.] ; составитель Е. П. Пронина ; под редакцией В. П. Журавлева. — </a:t>
            </a:r>
            <a:r>
              <a:rPr lang="ru-RU" sz="1400" b="1" dirty="0" smtClean="0"/>
              <a:t>13-е </a:t>
            </a:r>
            <a:r>
              <a:rPr lang="ru-RU" sz="1400" b="1" dirty="0"/>
              <a:t>изд., стер. — Москва : Просвещение, </a:t>
            </a:r>
            <a:r>
              <a:rPr lang="ru-RU" sz="1400" b="1" dirty="0" smtClean="0"/>
              <a:t>2025. </a:t>
            </a:r>
            <a:r>
              <a:rPr lang="ru-RU" sz="1400" b="1" dirty="0"/>
              <a:t>— </a:t>
            </a:r>
            <a:r>
              <a:rPr lang="ru-RU" sz="1400" b="1" dirty="0" smtClean="0"/>
              <a:t>367 с</a:t>
            </a:r>
            <a:r>
              <a:rPr lang="ru-RU" sz="1400" b="1" dirty="0"/>
              <a:t>. </a:t>
            </a:r>
            <a:endParaRPr lang="ru-RU" sz="1400" b="1" dirty="0" smtClean="0"/>
          </a:p>
          <a:p>
            <a:pPr algn="just"/>
            <a:endParaRPr lang="ru-RU" sz="1400" b="1" dirty="0"/>
          </a:p>
          <a:p>
            <a:pPr algn="just"/>
            <a:r>
              <a:rPr lang="ru-RU" sz="1400" b="1" dirty="0"/>
              <a:t>Литература. 11-й класс </a:t>
            </a:r>
            <a:r>
              <a:rPr lang="ru-RU" sz="1400" dirty="0"/>
              <a:t>: </a:t>
            </a:r>
            <a:r>
              <a:rPr lang="ru-RU" sz="1400" b="1" dirty="0"/>
              <a:t>базовый уровень : учебник. В 2 частях. Часть 2 / О. Н. Михайлов, И. О. Шайтанов, В. А. Чалмаев [и др.] ; составитель Е. П. Пронина ; под редакцией В. П. Журавлева. — </a:t>
            </a:r>
            <a:r>
              <a:rPr lang="ru-RU" sz="1400" b="1" dirty="0" smtClean="0"/>
              <a:t>13-е </a:t>
            </a:r>
            <a:r>
              <a:rPr lang="ru-RU" sz="1400" b="1" dirty="0"/>
              <a:t>изд., стер. — Москва : Просвещение,  </a:t>
            </a:r>
            <a:r>
              <a:rPr lang="ru-RU" sz="1400" b="1" dirty="0" smtClean="0"/>
              <a:t>2025. </a:t>
            </a:r>
            <a:r>
              <a:rPr lang="ru-RU" sz="1400" b="1" dirty="0"/>
              <a:t>— 431 с. </a:t>
            </a:r>
            <a:endParaRPr lang="ru-RU" sz="1400" b="1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Учебник </a:t>
            </a:r>
            <a:r>
              <a:rPr lang="ru-RU" sz="1400" dirty="0"/>
              <a:t>знакомит </a:t>
            </a:r>
            <a:r>
              <a:rPr lang="ru-RU" sz="1400" dirty="0" smtClean="0"/>
              <a:t>с </a:t>
            </a:r>
            <a:r>
              <a:rPr lang="ru-RU" sz="1400" dirty="0"/>
              <a:t>драматическими судьбами крупнейших русских и зарубежных писателей XX — начала XXI столетия. Интегрированный курс русского языка и литературы в 11 классе поможет старшеклассникам в понимании роли языка в жизни общества, роли слова в художественном произведении. Выполняя задания после каждой учебной темы, хорошо зная тексты художественных произведений, одиннадцатиклассники смогут создать различные по стилю и жанру сочинения — эссе, рефераты, аннотации, рецензии, грамотно составить тезисы, подготовить проект.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2" y="3573015"/>
            <a:ext cx="2304256" cy="316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7222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504" y="137081"/>
            <a:ext cx="673249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Литература. В 2 частях. Часть 1 : базовый уровень : учебник, разработанный в комплекте с учебным пособием для образовательных организаций, реализующих образовательные программы среднего профессионального образования  / Т. Ф. Курдюмова, Е. Н. Колокольцев, О. Б. Марьина [и др.]. — 2-е изд., стер. </a:t>
            </a:r>
            <a:r>
              <a:rPr lang="ru-RU" sz="1400" b="1" dirty="0" smtClean="0"/>
              <a:t>— </a:t>
            </a:r>
            <a:r>
              <a:rPr lang="ru-RU" sz="1400" b="1" dirty="0"/>
              <a:t>Москва : Просвещение, </a:t>
            </a:r>
            <a:r>
              <a:rPr lang="ru-RU" sz="1400" b="1" dirty="0" smtClean="0"/>
              <a:t>2025. </a:t>
            </a:r>
            <a:r>
              <a:rPr lang="ru-RU" sz="1400" b="1" dirty="0"/>
              <a:t>— </a:t>
            </a:r>
            <a:r>
              <a:rPr lang="ru-RU" sz="1400" b="1" dirty="0" smtClean="0"/>
              <a:t>353 </a:t>
            </a:r>
            <a:r>
              <a:rPr lang="ru-RU" sz="1400" b="1" dirty="0"/>
              <a:t>с. </a:t>
            </a:r>
            <a:endParaRPr lang="ru-RU" sz="1400" b="1" dirty="0" smtClean="0"/>
          </a:p>
          <a:p>
            <a:pPr algn="just"/>
            <a:endParaRPr lang="ru-RU" sz="1400" b="1" dirty="0"/>
          </a:p>
          <a:p>
            <a:pPr algn="just"/>
            <a:r>
              <a:rPr lang="ru-RU" sz="1400" dirty="0"/>
              <a:t>Учебник обеспечит достижение личностных, метапредметных и предметных результатов, определённых во ФГОС СОО по предмету «Литература», овладение системой универсальных учебных действий. Данное издание является первым.</a:t>
            </a:r>
            <a:endParaRPr lang="ru-RU" sz="1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11504" y="3419981"/>
            <a:ext cx="67324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Литература. В 2 частях. Часть 2 : базовый уровень : учебник, разработанный в комплекте с учебным пособием для образовательных организаций, реализующих образовательные программы среднего профессионального образования / Т. Ф. Курдюмова, Е. Н. Колокольцев, О. Б. Марьина [и др.]. </a:t>
            </a:r>
            <a:r>
              <a:rPr lang="ru-RU" sz="1400" b="1" dirty="0" smtClean="0"/>
              <a:t>— 2-е </a:t>
            </a:r>
            <a:r>
              <a:rPr lang="ru-RU" sz="1400" b="1" dirty="0"/>
              <a:t>изд., стер. — Москва : Просвещение, 2024. — 414 с. </a:t>
            </a:r>
            <a:endParaRPr lang="ru-RU" sz="1400" b="1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/>
              <a:t>Учебник обеспечит достижение личностных, метапредметных и предметных результатов, определённых во ФГОС СОО по предмету «Литература», овладение системой универсальных учебных действий.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99392"/>
            <a:ext cx="2304000" cy="334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7081"/>
            <a:ext cx="2304000" cy="314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174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1147382"/>
            <a:ext cx="630019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Самойлова Е. А.</a:t>
            </a:r>
            <a:r>
              <a:rPr lang="ru-RU" sz="1400" dirty="0"/>
              <a:t> </a:t>
            </a:r>
            <a:r>
              <a:rPr lang="ru-RU" sz="1400" b="1" dirty="0"/>
              <a:t>Литература : базовый уровень : практикум : учебное пособие, разработанное в комплекте с учебником для образовательных организаций, реализующих образовательные программы для среднего профессионального образования / Е. А. Самойлова. — Москва : Просвещение, 2025. — 225 с. </a:t>
            </a:r>
            <a:endParaRPr lang="ru-RU" sz="1400" b="1" dirty="0" smtClean="0"/>
          </a:p>
          <a:p>
            <a:pPr algn="just"/>
            <a:endParaRPr lang="ru-RU" sz="1400" b="1" dirty="0"/>
          </a:p>
          <a:p>
            <a:pPr algn="just"/>
            <a:r>
              <a:rPr lang="ru-RU" sz="1400" dirty="0"/>
              <a:t>Издание призвано отработать практические навыки в освоении программы, а также способствует достижению необходимых предметных, метапредметных и личностных результатов обучающихся. К отдельным фрагментам художественных текстов, включённых в перечень произведений, необходимых для проведения итогового контроля и аттестации выпускников, сформулированы типовые задания в формате КИМ ЕГЭ. Например, вопросы на сопоставление, требующие привлечения литературного контекста, которые востребованы в системе итоговой аттестации. Выполнение этих заданий способствует формированию целостного восприятия литературного произведения, совершенствованию читательских умений и навыков анализа художественного текста, развитию устной и письменной речи обучающихся. Данное издание является первым.</a:t>
            </a:r>
          </a:p>
        </p:txBody>
      </p:sp>
      <p:sp>
        <p:nvSpPr>
          <p:cNvPr id="3" name="AutoShape 4" descr="Литература. Базовый уровень. Практикум. Электронная форма учебного пособия для СПО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91" y="1340769"/>
            <a:ext cx="2704217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732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16632"/>
            <a:ext cx="673224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Алгебра и начала математического анализа : 10—11-е классы : базовый и углублённый уровни : учебник / Ш. А. Алимов, Ю. М. Колягин, М. В. Ткачёва [и др.]. — 13-е изд., стер. — Москва : Просвещение, 2025. — 463 с.</a:t>
            </a:r>
            <a:r>
              <a:rPr lang="ru-RU" sz="1400" dirty="0"/>
              <a:t> </a:t>
            </a:r>
            <a:r>
              <a:rPr lang="ru-RU" sz="1400" b="1" dirty="0"/>
              <a:t>— (Математика: алгебра и начала математического анализа, геометрия).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В данном учебнике завершается развитие основных идей курса алгебры 7—9 классов авторов Ю. М. Колягина и др. Элементарные функции изучаются в 10 классе классическими элементарными методами без привлечения производной; числовая линия и линия пре- образований развиваются параллельно с функциональной; начала математического анализа рассматриваются в 11 классе. Система упражнений представлена тремя уровнями сложности. Задачи повышенной трудности в конце учебника содержат богатый материал для подготовки в вузы с повышенными требованиями по математике.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304256" cy="326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38038" y="3513153"/>
            <a:ext cx="67059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Атанасян </a:t>
            </a:r>
            <a:r>
              <a:rPr lang="ru-RU" sz="1400" b="1" dirty="0"/>
              <a:t>Л. С. Математика: алгебра и начала математического анализа, геометрия. Геометрия: 10—11-й классы: базовый и углублённый уровни : учебник / Л. С. Атанасян, В. Ф. Бутузов, С. Б. Кадомцев. — </a:t>
            </a:r>
            <a:r>
              <a:rPr lang="ru-RU" sz="1400" b="1" dirty="0" smtClean="0"/>
              <a:t>13-е </a:t>
            </a:r>
            <a:r>
              <a:rPr lang="ru-RU" sz="1400" b="1" dirty="0"/>
              <a:t>изд., стер. — Москва : Просвещение, </a:t>
            </a:r>
            <a:r>
              <a:rPr lang="ru-RU" sz="1400" b="1" dirty="0" smtClean="0"/>
              <a:t>2025. </a:t>
            </a:r>
            <a:r>
              <a:rPr lang="ru-RU" sz="1400" b="1" dirty="0"/>
              <a:t>— 287 с. — (Математика: алгебра и начала математического анализа, геометрия). </a:t>
            </a:r>
            <a:endParaRPr lang="ru-RU" sz="1400" b="1" dirty="0" smtClean="0"/>
          </a:p>
          <a:p>
            <a:pPr algn="just"/>
            <a:endParaRPr lang="ru-RU" sz="1400" b="1" dirty="0"/>
          </a:p>
          <a:p>
            <a:pPr algn="just"/>
            <a:r>
              <a:rPr lang="ru-RU" sz="1400" dirty="0"/>
              <a:t>Учебник позволяет обеспечить вариативность обучения не только согласно системе условных обозначений, но и благодаря хорошо подобранной системе задач, включающей типовые задачи к каждому параграфу, дополнительные задачи к главе и задачи повышенной трудности.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2304256" cy="329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384812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1926</TotalTime>
  <Words>7665</Words>
  <Application>Microsoft Office PowerPoint</Application>
  <PresentationFormat>Экран (4:3)</PresentationFormat>
  <Paragraphs>220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ws lib-02</dc:creator>
  <cp:lastModifiedBy>ws lib-01</cp:lastModifiedBy>
  <cp:revision>142</cp:revision>
  <dcterms:created xsi:type="dcterms:W3CDTF">2023-07-03T09:11:03Z</dcterms:created>
  <dcterms:modified xsi:type="dcterms:W3CDTF">2025-11-10T14:10:03Z</dcterms:modified>
</cp:coreProperties>
</file>