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320" r:id="rId4"/>
    <p:sldId id="276" r:id="rId5"/>
    <p:sldId id="277" r:id="rId6"/>
    <p:sldId id="279" r:id="rId7"/>
    <p:sldId id="365" r:id="rId8"/>
    <p:sldId id="366" r:id="rId9"/>
    <p:sldId id="367" r:id="rId10"/>
    <p:sldId id="280" r:id="rId11"/>
    <p:sldId id="321" r:id="rId12"/>
    <p:sldId id="368" r:id="rId13"/>
    <p:sldId id="369" r:id="rId14"/>
    <p:sldId id="370" r:id="rId15"/>
    <p:sldId id="283" r:id="rId16"/>
    <p:sldId id="374" r:id="rId17"/>
    <p:sldId id="377" r:id="rId18"/>
    <p:sldId id="375" r:id="rId19"/>
    <p:sldId id="376" r:id="rId20"/>
    <p:sldId id="378" r:id="rId21"/>
    <p:sldId id="290" r:id="rId22"/>
    <p:sldId id="371" r:id="rId23"/>
    <p:sldId id="379" r:id="rId24"/>
    <p:sldId id="372" r:id="rId25"/>
    <p:sldId id="373" r:id="rId26"/>
    <p:sldId id="296" r:id="rId27"/>
    <p:sldId id="380" r:id="rId28"/>
    <p:sldId id="382" r:id="rId29"/>
    <p:sldId id="383" r:id="rId30"/>
    <p:sldId id="384" r:id="rId31"/>
    <p:sldId id="300" r:id="rId32"/>
    <p:sldId id="385" r:id="rId33"/>
    <p:sldId id="387" r:id="rId34"/>
    <p:sldId id="402" r:id="rId35"/>
    <p:sldId id="403" r:id="rId36"/>
    <p:sldId id="404" r:id="rId37"/>
    <p:sldId id="305" r:id="rId38"/>
    <p:sldId id="390" r:id="rId39"/>
    <p:sldId id="391" r:id="rId40"/>
    <p:sldId id="392" r:id="rId41"/>
    <p:sldId id="393" r:id="rId42"/>
    <p:sldId id="310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328" r:id="rId51"/>
    <p:sldId id="406" r:id="rId52"/>
    <p:sldId id="407" r:id="rId53"/>
    <p:sldId id="408" r:id="rId54"/>
    <p:sldId id="409" r:id="rId55"/>
    <p:sldId id="410" r:id="rId56"/>
    <p:sldId id="411" r:id="rId57"/>
    <p:sldId id="413" r:id="rId58"/>
    <p:sldId id="414" r:id="rId59"/>
    <p:sldId id="415" r:id="rId60"/>
    <p:sldId id="419" r:id="rId61"/>
    <p:sldId id="420" r:id="rId62"/>
    <p:sldId id="421" r:id="rId63"/>
    <p:sldId id="423" r:id="rId64"/>
    <p:sldId id="424" r:id="rId65"/>
    <p:sldId id="425" r:id="rId66"/>
    <p:sldId id="426" r:id="rId67"/>
    <p:sldId id="427" r:id="rId68"/>
    <p:sldId id="334" r:id="rId69"/>
    <p:sldId id="429" r:id="rId70"/>
    <p:sldId id="430" r:id="rId71"/>
    <p:sldId id="431" r:id="rId72"/>
    <p:sldId id="433" r:id="rId73"/>
    <p:sldId id="434" r:id="rId74"/>
    <p:sldId id="435" r:id="rId75"/>
    <p:sldId id="436" r:id="rId76"/>
    <p:sldId id="438" r:id="rId77"/>
    <p:sldId id="439" r:id="rId78"/>
    <p:sldId id="440" r:id="rId79"/>
    <p:sldId id="443" r:id="rId80"/>
    <p:sldId id="444" r:id="rId81"/>
    <p:sldId id="445" r:id="rId82"/>
    <p:sldId id="446" r:id="rId83"/>
    <p:sldId id="447" r:id="rId84"/>
    <p:sldId id="450" r:id="rId85"/>
    <p:sldId id="451" r:id="rId86"/>
    <p:sldId id="452" r:id="rId87"/>
    <p:sldId id="340" r:id="rId88"/>
    <p:sldId id="454" r:id="rId89"/>
    <p:sldId id="455" r:id="rId90"/>
    <p:sldId id="456" r:id="rId91"/>
    <p:sldId id="457" r:id="rId92"/>
    <p:sldId id="458" r:id="rId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69" y="7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C71DF03-0142-4BD1-A596-66AB676084E6}" type="datetimeFigureOut">
              <a:rPr lang="ru-RU" smtClean="0"/>
              <a:t>23.10.2025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800B64-D675-4374-924C-D14E3CDD4710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04664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 </a:t>
            </a:r>
          </a:p>
          <a:p>
            <a:pPr algn="ctr"/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128716" y="3789040"/>
            <a:ext cx="73906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ПРОФЕССИОНАЛЬНЫЙ ЦИКЛ</a:t>
            </a:r>
          </a:p>
          <a:p>
            <a:pPr algn="ctr"/>
            <a:endParaRPr lang="ru-RU" sz="3200" b="1" dirty="0" smtClean="0"/>
          </a:p>
          <a:p>
            <a:pPr algn="ctr"/>
            <a:r>
              <a:rPr lang="ru-RU" sz="2400" b="1" dirty="0" smtClean="0"/>
              <a:t>УЧЕБНАЯ ЛИТЕРАТУРА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980728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38.02.01 </a:t>
            </a:r>
          </a:p>
          <a:p>
            <a:pPr algn="ctr"/>
            <a:r>
              <a:rPr lang="ru-RU" sz="4000" b="1" dirty="0"/>
              <a:t>ЭКОНОМИКА И БУХГАЛТЕРСКИЙ УЧЕТ </a:t>
            </a:r>
            <a:endParaRPr lang="ru-RU" sz="4000" b="1" dirty="0" smtClean="0"/>
          </a:p>
          <a:p>
            <a:pPr algn="ctr"/>
            <a:r>
              <a:rPr lang="ru-RU" sz="4000" b="1" dirty="0" smtClean="0"/>
              <a:t>(</a:t>
            </a:r>
            <a:r>
              <a:rPr lang="ru-RU" sz="4000" b="1" dirty="0"/>
              <a:t>ПО ОТРАСЛЯМ)</a:t>
            </a:r>
          </a:p>
        </p:txBody>
      </p:sp>
    </p:spTree>
    <p:extLst>
      <p:ext uri="{BB962C8B-B14F-4D97-AF65-F5344CB8AC3E}">
        <p14:creationId xmlns:p14="http://schemas.microsoft.com/office/powerpoint/2010/main" val="526350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988841"/>
            <a:ext cx="5688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ОП.02  ФИНАНСЫ, ДЕНЕЖНОЕ ОБРАЩЕНИЕ И КРЕДИТ</a:t>
            </a:r>
          </a:p>
        </p:txBody>
      </p:sp>
    </p:spTree>
    <p:extLst>
      <p:ext uri="{BB962C8B-B14F-4D97-AF65-F5344CB8AC3E}">
        <p14:creationId xmlns:p14="http://schemas.microsoft.com/office/powerpoint/2010/main" val="1397254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83768" y="188640"/>
            <a:ext cx="64807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Захаров И. В.  Бухгалтерский учет и анализ : учебник для СПО / И. В. Захаров, О. Н. Калачева ; под редакцией И. М. Дмитриевой. —3-е изд., перераб. и доп. — Москва : Издательство Юрайт, 2025. — 415 с. — (Профессиональное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Авторы курса комплексно и последовательно излагают порядок ведения бухгалтерского учета и место экономического анализа в управлении хозяйствующими субъектами. Обучающиеся ознакомятся с малоизвестными страницами истории становления бухгалтерского учета как науки, получат четкое представление об основах современного законодательного и нормативного регулирования учета. В доступной и ясной форме рассмотрены сущность и роль анализа хозяйственной деятельности организаций, основы теории экономического анализа, приемы и способы его проведения, информационная база.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2592288" cy="36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3768" y="3543300"/>
            <a:ext cx="6336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Воронченко Т. В.  Основы бухгалтерского учета : учебник и практикум для СПО / Т. В. Воронченко. — 5-е изд., перераб. и доп. — Москва : Издательство Юрайт, 2025.— 263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представлены основы бухгалтерского учета, исторические и методические аспекты его возникновения и развития. Особенностью издания является системный взгляд на предмет и метод учета и комплексный подход к рассмотрению их взаимосвязей и взаимозависимостей. В курс включен практикум, содержащий задачи для практических (семинарских) занятий и самостоятельной работы студентов.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18200"/>
            <a:ext cx="2592288" cy="373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025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0648"/>
            <a:ext cx="667848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Щербакова В. И. Теория бухгалтерского учета : учебник / В. И. Щербакова. - Москва : ФОРУМ : ИНФРА-М, 2022. - 352 с. - (Профессиональное образование). </a:t>
            </a:r>
            <a:endParaRPr lang="ru-RU" sz="1200" b="1" dirty="0" smtClean="0"/>
          </a:p>
          <a:p>
            <a:endParaRPr lang="ru-RU" sz="1400" b="1" dirty="0"/>
          </a:p>
          <a:p>
            <a:pPr algn="just"/>
            <a:r>
              <a:rPr lang="ru-RU" sz="1200" dirty="0"/>
              <a:t>В книге дано описание предмета и метода бухгалтерского учета. Рассмотрена классификация счетов бухгалтерского учета, основы бухгалтерской отчетности согласно требованиям отечественных и международных стандартов. Рассмотрены вопросы документирования информации и хозяйственных фактов. Дана краткая характеристика международных стандартов финансовой отчетности.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210220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3717032"/>
            <a:ext cx="6678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Воронина Л. И. Основы бухгалтерского учета : учебник / Л.И. Воронина. — Москва : ИНФРА-М, 2023. — 346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раскрываются содержание и функции, предмет и метод бухгалтерского учета, принципы балансового обобщения и двойной записи на счетах бухгалтерского учета, процессы документирования и инвентаризации. Приводятся формы бухгалтерского учета и правила его организации, порядок составления бухгалтерской отчетности. Представляет интерес для бухгалтеров, начинающих аудиторов, слушателей бухгалтерских курсов и руководителей коммерческих организаций. Может использоваться также при повышении квалификации специалистов, не имеющих высшего образования.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573016"/>
            <a:ext cx="2102201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963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0648"/>
            <a:ext cx="6606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Сигидов Ю. И. Основы бухгалтерского учета : учебник / Ю.И. Сигидов. — 2-е изд., перераб. и доп. — Москва : ИНФРА-М, 2023. — 491 с. </a:t>
            </a:r>
            <a:endParaRPr lang="ru-RU" sz="1200" b="1" dirty="0" smtClean="0"/>
          </a:p>
          <a:p>
            <a:pPr algn="just"/>
            <a:r>
              <a:rPr lang="ru-RU" sz="1200" dirty="0"/>
              <a:t>В учебнике определено место бухгалтерского учета в системе управления, обоснованы его принципы, задачи, функции, указаны основные группы пользователей бухгалтерской информации. Рассмотрены вопросы, связанные с балансовым обобщением фактов хозяйственной жизни, раскрыто экономическое содержание двойной записи и ее значение. Особое внимание уделено объектам бухгалтерского учета, их классификации. Описаны процедуры бухгалтерского учета и бухгалтерской отчетности, порядок нормативного регулирования бухгалтерского учета в России.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16223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3573016"/>
            <a:ext cx="6606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Миршук Т. В. Бухгалтерский учет: теория и практика : учебник / Т. В. Миршук. — Москва : НИЦ ИНФРА-М, 2023. — 182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Учебник содержит изложенные в краткой форме теоретические основы и методические аспекты бухгалтерского учета, практические задания для работы на семинарских занятиях, самостоятельной работы студентов и ее контроля. Соответствует требованиям федеральных государственных образовательных стандартов среднего профессионального образования последнего поколения.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90" y="3425825"/>
            <a:ext cx="200334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085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16632"/>
            <a:ext cx="6678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Дмитриева И. М. Бухгалтерский учет : учебник и практикум для СПО / И. М. Дмитриева. — 8-е изд., перераб. и доп. — Москва : Издательство Юрайт, 2025. — 287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учебном пособии изложен порядок ведения бухгалтерского и налогового учета операций с базовыми ценными бумагами (акциями, облигациями, векселями) в организациях, не являющихся профессиональными участниками рынка ценных бумаг. Описаны методика фундаментального анализа акций и применяемые методы оценки их справедливой стоимости. Рассмотрены основные инструменты технического анализа рынка ценных бумаг. Раскрыта методика анализа долговых ценных бумаг. Описана методика аудита операций с ценными бумагами. Соответствует требованиям федеральных государственных образовательных стандартов высшего образования последнего поколения.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239271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664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2796" y="2132856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ОП.03 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НАЛОГИ </a:t>
            </a:r>
            <a:r>
              <a:rPr lang="ru-RU" sz="3600" b="1" dirty="0"/>
              <a:t>И НАЛОГООБЛОЖЕНИЕ</a:t>
            </a:r>
          </a:p>
        </p:txBody>
      </p:sp>
    </p:spTree>
    <p:extLst>
      <p:ext uri="{BB962C8B-B14F-4D97-AF65-F5344CB8AC3E}">
        <p14:creationId xmlns:p14="http://schemas.microsoft.com/office/powerpoint/2010/main" val="3403311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П</a:t>
            </a:r>
            <a:r>
              <a:rPr lang="ru-RU" sz="1200" b="1" dirty="0"/>
              <a:t>ансков В. Г.  Налоги и налогообложение : учебник для СПО / В. Г. Пансков. — 10-е изд., перераб. и доп. — Москва : Издательство Юрайт, 2025. — 447 с.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раскрываются экономическая сущность и функции налогов, приводится их классификация. Подробно излагаются актуальные вопросы организации налоговой системы и налогового администрирования в Российской Федерации. Углубленно рассматриваются вопросы организации налоговой службы, права и обязанности как налогоплательщиков, так и государства, система налогового контроля и ответственности за нарушения налогового законодательства. Подробно исследуется порядок исчисления и уплаты конкретных налогов и сборов, действующих в налоговой системе Российской Федерации.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053"/>
            <a:ext cx="2448272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645024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Налоги и налогообложение : учебник и практикум для СПО / ответственные редакторы Г. Б. Поляк, Е. Е. Смирнова. — 5-е изд., перераб. и доп. — Москва : Издательство Юрайт, 2025. — 433 с. — (Профессиональное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изложены теоретические основы налогов и налогообложения, рассмотрены функции и роль налогов в формировании доходов бюджетов, дана подробная характеристика федеральных, региональных и местных налогов, специальных налоговых режимов, отражены последние изменения в налоговом законодательстве. Для закрепления учебного материала по каждому налогу в практикум включены задачи для самостоятельного решения.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14700"/>
            <a:ext cx="2448272" cy="36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909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Сидорова Е. Ю. Налоги и налогообложение : учебник / Е. Ю. Сидорова, Д. Ю. Бобошко. — Москва : ИНФРА-М, 2025. — 228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 smtClean="0"/>
          </a:p>
          <a:p>
            <a:pPr algn="just"/>
            <a:r>
              <a:rPr lang="ru-RU" sz="1200" dirty="0"/>
              <a:t>Учебник содержит теоретический и практический материал по разделам «Общие положения функционирования налоговой системы в Российской Федерации» и «Налоговое администрирование в Российской Федерации». Материал представлен логически, что позволит студентам последовательно освоить лекции по дисциплине «Налоги и налогообложение» и закрепить полученные знания на практических примерах, приведенных в тексте.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049016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10388" y="3501008"/>
            <a:ext cx="6678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Сидорова Е. Ю. Налоги и налогообложение: практикум : учебное пособие / Е.Ю. Сидорова, Д.Ю. Бобошко. — 3-е изд., перераб. и доп. — Москва : ИНФРА-М, 2025. — 272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учебном пособии реализован практико-ориентированный подход к процессу образования. В практикуме, помимо тестов, представлены задачи различных уровней сложности, задания для заполнения налоговых деклараций и документов, используемых в налоговых правоотношениях, комплексные задачи. Включает 17 тем, в том числе: налоговая система, налоговая политика государства; налогоплательщики, плательщики сбора и налоговые агенты как субъекты налоговых правоотношений; государственные органы, участвующие в налоговых правоотношениях; учет и отчетность по налогам в налоговых инспекциях; налоговое администрирование; </a:t>
            </a:r>
            <a:r>
              <a:rPr lang="ru-RU" sz="1200" dirty="0" smtClean="0"/>
              <a:t>система </a:t>
            </a:r>
            <a:r>
              <a:rPr lang="ru-RU" sz="1200" dirty="0"/>
              <a:t>таможенных платежей в Российской Федерации; госпошлина.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0095"/>
            <a:ext cx="2049016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92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06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Финансы, налоги и налогообложение : учебник / Н. А. Бондарева, М. Ю. Андреева, С. В. Плясова [и др.] ; под ред. Н. А. Бондаревой. — Москва : КноРус, 2023. — 240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Рассматривает теоретические и практические вопросы финансовой системы страны; в частности, дается характеристика централизованной финансовой системы и финансовых институтов. Особое внимание уделяется рассмотрению вопросов денежного обращения, контрольной финансовой деятельности государства, банковских операций, основным видам страхования, налогообложению.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193944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284983"/>
            <a:ext cx="66064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Захарьин В. Р. Налоги и налогообложение : учебное пособие / В.Р. Захарьин. — 3-е изд., перераб. и доп. — Москва : ФОРУМ : ИНФРА-М, 2023. — 336 с. — (Среднее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пособии рассматриваются структура налоговой системы РФ и принципы ее функционирования, права и обязанности субъектов налоговых отношений, общие правила исчисления и уплаты налогов и сборов, осуществления налогового контроля и ответственности за налоговые правонарушения. Подробно рассмотрены особенности исчисления и уплаты наиболее распространенных видов федеральных, региональных и местных налогов, приведены также сведения о прочих налогах и сборах налоговой системы РФ.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21459"/>
            <a:ext cx="1939442" cy="294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686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88640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Налоги и налогообложение : учебное пособие / Н.Ф. Зарук, А.В. Носов, М.Ю. Федотова, О.А. Тагирова. — Москва : ИНФРА-М, 2024. — 249 с. — (Среднее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Содержание учебного пособия базируется на законодательных и нормативных документах. Широко представлены интерактивные технологии обучения студентов. Подробно изложены основные практические вопросы налогообложения юридических и физических лиц.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108446" cy="316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60" y="3618021"/>
            <a:ext cx="64807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Ильина  В. Н. Налоги и налогообложение + еПриложение: Тесты : учебник / В. Н. Ильина. — Москва : КноРус, 2024. — 240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Приведены нормативные источники, регулирующие вопросы налогообложения в РФ, даны понятия налога и сбора, функции и принципы налогообложения, представлены права и обязанности субъектов налоговых правоотношений, проанализирована ответственность за совершение налогового правонарушения. Рассмотрены действующие налоги в РФ, примеры определения налоговых обязательств организации и применения налоговых льгот.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9081"/>
            <a:ext cx="2108446" cy="323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06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132856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ОП.01 ЭКОНОМИКА ОРГАНИЗАЦИИ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634810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32656"/>
            <a:ext cx="660648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Яшина Н. И. Налоги и налогообложение. Практикум : учебное пособие/ Н. И. Яшина, М. Ю. Гинзбург, Л. Л. Чеснокова, Е. Л. Иванова. — 2-е изд.— Москва : РИОР : ИНФРА-М. </a:t>
            </a:r>
            <a:r>
              <a:rPr lang="ru-RU" sz="1200" b="1" dirty="0" smtClean="0"/>
              <a:t>2025. </a:t>
            </a:r>
            <a:r>
              <a:rPr lang="ru-RU" sz="1200" b="1" dirty="0"/>
              <a:t>— </a:t>
            </a:r>
            <a:r>
              <a:rPr lang="ru-RU" sz="1200" b="1" dirty="0" smtClean="0"/>
              <a:t>129 </a:t>
            </a:r>
            <a:r>
              <a:rPr lang="ru-RU" sz="1200" b="1" dirty="0"/>
              <a:t>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Практикум соответствует ФГОС СПО по специальности «Экономика и бухгалтерский учет (по отраслям)», а также современным нормативным требованиям по оформлению и содержанию учебных пособий. Задания практикума представлены в трех вариантах: аналитические, практические, интерактивные. Актуальность и новизна практикума заключается в формировании у обучающихся компетенций, направленных на освоение электронного взаимодействия с налоговыми органами РФ, на выработку знаний и умений по расчетам налоговых платежей и заполнению, представлению налоговой отчетности.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512628"/>
            <a:ext cx="6606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Налоги и налогообложение : учебник для СПО / Л. Я. Маршавина [и др.] ; под редакцией Л. Я. Маршавиной, Л. А. Чайковской. — 3-е изд., перераб. и доп. — Москва : Издательство Юрайт, 2025. — 526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Курс подготовлен авторским коллективом кафедры государственных и муниципальных финансов Российского экономического университета имени Г.В. Плеханова. В нем рассмотрены основные вопросы дисциплины «Налоги и налогообложение». Изложен ряд теоретико-методологических проблем развития налогового федерализма и государственных внебюджетных фондов. Освещены вопросы налогообложения в зарубежных странах. Представлена современная налоговая система </a:t>
            </a:r>
            <a:r>
              <a:rPr lang="ru-RU" sz="1200" dirty="0" smtClean="0"/>
              <a:t>России.</a:t>
            </a:r>
            <a:endParaRPr lang="ru-RU" sz="12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135923"/>
            <a:ext cx="252028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5" y="171996"/>
            <a:ext cx="2102076" cy="296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498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068960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ОП.04  </a:t>
            </a:r>
            <a:r>
              <a:rPr lang="ru-RU" sz="3600" b="1" dirty="0" smtClean="0"/>
              <a:t>АУДИТ</a:t>
            </a:r>
          </a:p>
        </p:txBody>
      </p:sp>
    </p:spTree>
    <p:extLst>
      <p:ext uri="{BB962C8B-B14F-4D97-AF65-F5344CB8AC3E}">
        <p14:creationId xmlns:p14="http://schemas.microsoft.com/office/powerpoint/2010/main" val="2101283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750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Казакова Н. А. Аудит : учебник для СПО / Н. А. Казакова. — 5-е изд., перераб. и доп. — Москва : Издательство Юрайт, 2025. — 425 с. — (Профессиональное образование). </a:t>
            </a:r>
            <a:endParaRPr lang="en-US" sz="1200" b="1" dirty="0" smtClean="0"/>
          </a:p>
          <a:p>
            <a:pPr algn="just"/>
            <a:endParaRPr lang="en-US" sz="1200" b="1" dirty="0"/>
          </a:p>
          <a:p>
            <a:pPr algn="just"/>
            <a:r>
              <a:rPr lang="ru-RU" sz="1200" dirty="0"/>
              <a:t>В курсе рассмотрены нормативно-правовые и теоретические основы аудиторской деятельности в Российской Федерации, направления практического аудита, специальные вопросы, представляющие актуальность в различных видах аудиторских заданий. Курс включает дополнительный практический материал, размещенный на сайте urait.ru.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1925"/>
            <a:ext cx="252028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75344" y="3645024"/>
            <a:ext cx="6750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Парушина Н. В. Аудит. Практикум : учебное пособие / Н. В. Парушина, С. П. Суворова, Е. В. Галкина. — 3-е изд., перераб. и доп. — Москва : ИД «ФОРУМ» : ИНФРА-М, 2024. — 286 с. — (Среднее профессиональное образование</a:t>
            </a:r>
            <a:r>
              <a:rPr lang="ru-RU" sz="1200" b="1" dirty="0" smtClean="0"/>
              <a:t>).</a:t>
            </a:r>
            <a:endParaRPr lang="en-US" sz="1200" b="1" dirty="0" smtClean="0"/>
          </a:p>
          <a:p>
            <a:pPr algn="just"/>
            <a:endParaRPr lang="en-US" sz="1200" b="1" dirty="0"/>
          </a:p>
          <a:p>
            <a:pPr algn="just"/>
            <a:r>
              <a:rPr lang="ru-RU" sz="1200" dirty="0" smtClean="0"/>
              <a:t>Для </a:t>
            </a:r>
            <a:r>
              <a:rPr lang="ru-RU" sz="1200" dirty="0"/>
              <a:t>удобства изучения материалов и практического использования практикум включает </a:t>
            </a:r>
            <a:r>
              <a:rPr lang="ru-RU" sz="1200" dirty="0" smtClean="0"/>
              <a:t>: </a:t>
            </a:r>
            <a:r>
              <a:rPr lang="ru-RU" sz="1200" dirty="0"/>
              <a:t>методические рекомендации, тесты, ситуационные задачи, контрольные задания для самостоятельной работы, вспомогательный информационный материал по теоретическим основам аудита и практическому аудиту. Задания можно решать автономно по главам и в комплексе с остальными главами. Каждая глава содержит ответы и решения по тестам и ситуационным задачам.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6" y="3481375"/>
            <a:ext cx="204099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073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9908" y="188640"/>
            <a:ext cx="66445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Рогуленко Т. М.  Аудит : учебник / Т. М. Рогуленко, С. В. Пономарева, А. В. Бодяко, В. М. Мироненко. — Москва : КноРус, </a:t>
            </a:r>
            <a:r>
              <a:rPr lang="ru-RU" sz="1200" b="1" dirty="0" smtClean="0"/>
              <a:t>2026. </a:t>
            </a:r>
            <a:r>
              <a:rPr lang="ru-RU" sz="1200" b="1" dirty="0"/>
              <a:t>— </a:t>
            </a:r>
            <a:r>
              <a:rPr lang="ru-RU" sz="1200" b="1" dirty="0" smtClean="0"/>
              <a:t>400 </a:t>
            </a:r>
            <a:r>
              <a:rPr lang="ru-RU" sz="1200" b="1" dirty="0"/>
              <a:t>с. — (Среднее профессиональное образование). </a:t>
            </a:r>
            <a:endParaRPr lang="en-US" sz="1200" b="1" dirty="0" smtClean="0"/>
          </a:p>
          <a:p>
            <a:pPr algn="just"/>
            <a:endParaRPr lang="en-US" sz="1200" b="1" dirty="0"/>
          </a:p>
          <a:p>
            <a:pPr algn="just"/>
            <a:r>
              <a:rPr lang="ru-RU" sz="1200" dirty="0"/>
              <a:t>Учебник подготовлен в соответствии с программой курса «Аудит» для порядок организации и нормативного регулирования аудиторской деятельности. Каждую главу дополняют выводы и контрольные вопросы. Книга состоит из 10 глав, отражающих различные аспекты организации современного аудита, включает вопросы, выводы по теме, основные понятия, вопросы для самопроверки. Материал базируется на действующем законодательстве и соответствует требованиям стандарта профессионального высшего образования по экономических специальностям.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19908" y="3717032"/>
            <a:ext cx="6678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Суйц  В. П.  Аудит : учебник / В. П. Суйц. — Москва : КноРус, 2022. — 287 с. — (Среднее профессиональное образование). </a:t>
            </a:r>
            <a:endParaRPr lang="en-US" sz="1200" b="1" dirty="0" smtClean="0"/>
          </a:p>
          <a:p>
            <a:pPr algn="just"/>
            <a:endParaRPr lang="en-US" sz="1200" b="1" dirty="0"/>
          </a:p>
          <a:p>
            <a:pPr algn="just"/>
            <a:r>
              <a:rPr lang="ru-RU" sz="1200" dirty="0"/>
              <a:t>Содержит теоретические основы курса «Аудит», вопросы нормативного регулирования аудиторской деятельности, практические вопросы проведения аудиторской проверки отчетности конкретной организации. Учтены современные требования к организации и регулированию аудиторской деятельности в соответствии с международным опытом и международными стандартами аудита.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8" y="3428998"/>
            <a:ext cx="2167165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Аудит + еПрило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" y="188641"/>
            <a:ext cx="215118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840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Касьянова С. А. Аудит : учебное пособие / С.А. Касьянова. — 2-е изд., испр. и доп. — Москва : ИНФРА-М, </a:t>
            </a:r>
            <a:r>
              <a:rPr lang="ru-RU" sz="1200" b="1" dirty="0" smtClean="0"/>
              <a:t>2026. </a:t>
            </a:r>
            <a:r>
              <a:rPr lang="ru-RU" sz="1200" b="1" dirty="0"/>
              <a:t>— </a:t>
            </a:r>
            <a:r>
              <a:rPr lang="ru-RU" sz="1200" b="1" dirty="0" smtClean="0"/>
              <a:t>200 </a:t>
            </a:r>
            <a:r>
              <a:rPr lang="ru-RU" sz="1200" b="1" dirty="0"/>
              <a:t>с. — (Среднее профессиональное образование). </a:t>
            </a:r>
            <a:endParaRPr lang="en-US" sz="1200" b="1" dirty="0" smtClean="0"/>
          </a:p>
          <a:p>
            <a:pPr algn="just"/>
            <a:endParaRPr lang="en-US" sz="1200" b="1" dirty="0"/>
          </a:p>
          <a:p>
            <a:pPr algn="just"/>
            <a:r>
              <a:rPr lang="ru-RU" sz="1200" dirty="0"/>
              <a:t>В учебном пособии содержится комплекс разработок в области аудита. Весь материал распределен по темам между теоретическими, практическими и семинарскими занятиями, а также самостоятельной работой студентов в виде дискуссий, презентаций, тестовых заданий, ситуационных задач. Изложены теоретические и прикладные аспекты организации и проведения аудита, позволяющие с должной степенью полноты и достоверности оценивать эффективность ведения дел ее руководством.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13424" y="3715903"/>
            <a:ext cx="6606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Федоренко И. В. Аудит : учебник / И.В. Федоренко, Г.И. Золотарева. — 2-е изд., перераб. и доп. — Москва : ИНФРА-М, </a:t>
            </a:r>
            <a:r>
              <a:rPr lang="ru-RU" sz="1200" b="1" dirty="0" smtClean="0"/>
              <a:t>2026. </a:t>
            </a:r>
            <a:r>
              <a:rPr lang="ru-RU" sz="1200" b="1" dirty="0"/>
              <a:t>— 281 с. — (Среднее профессиональное образование). </a:t>
            </a:r>
            <a:endParaRPr lang="en-US" sz="1200" b="1" dirty="0" smtClean="0"/>
          </a:p>
          <a:p>
            <a:pPr algn="just"/>
            <a:endParaRPr lang="en-US" sz="1200" b="1" dirty="0"/>
          </a:p>
          <a:p>
            <a:pPr algn="just"/>
            <a:r>
              <a:rPr lang="ru-RU" sz="1200" dirty="0"/>
              <a:t>Учебник раскрывает теоретические и практические вопросы аудита как науки и сферы деятельности (практики). Систематизированы основные положения, отражающие подготовку и проведение аудиторской проверки. Может быть использован для самостоятельной работы студентов, приведены вопросы, тесты, ситуационные задачи. При разработке учебника авторами были учтены все произошедшие в последнее время изменения в аудиторской деятельности в России. Содержит многочисленные схемы, рисунки, иллюстрирующие теоретический материал. Соответствует требованиям федеральных государственных образовательных стандартов высшего образования последнего поколения.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2" y="3559306"/>
            <a:ext cx="2052364" cy="311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2" y="227352"/>
            <a:ext cx="2052364" cy="305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807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Штефан М. А.  Аудит : учебник и практикум для СПО / М. А. Штефан, О. А. Замотаева, Н. В. Максимова ; под общей редакцией М. А. Штефан. — 3-е изд., перераб. и доп. — Москва : Издательство Юрайт, 2025. — 313 с. — (Профессиональное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Учебник раскрывает теоретические и практические вопросы аудита как науки и сферы деятельности (практики). Систематизированы основные положения, отражающие подготовку и проведение аудиторской проверки. Может быть использован для самостоятельной работы студентов, приведены вопросы, тесты, ситуационные задачи. При разработке учебника авторами были учтены все произошедшие в последнее время изменения в аудиторской деятельности в России. Содержит многочисленные схемы, рисунки, иллюстрирующие теоретический материал. Соответствует требованиям федеральных государственных образовательных стандартов высшего образования последнего поколения.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96" y="-99392"/>
            <a:ext cx="259846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081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2132856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ОП.05 </a:t>
            </a:r>
            <a:r>
              <a:rPr lang="ru-RU" sz="3600" b="1" dirty="0" smtClean="0"/>
              <a:t>ОСНОВЫ ВНУТРЕННЕГО КОНТРОЛЯ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718950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260648"/>
            <a:ext cx="6624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Внутренний аудит и контроль для коммерческих организаций : учебник / И. В. Бардина, А. В. Бодяко, О. С. Дьяконова [и др.] ; под ред. Т. М. Рогуленко. — Москва : КноРус, </a:t>
            </a:r>
            <a:r>
              <a:rPr lang="ru-RU" sz="1200" b="1" dirty="0" smtClean="0"/>
              <a:t>2026. </a:t>
            </a:r>
            <a:r>
              <a:rPr lang="ru-RU" sz="1200" b="1" dirty="0"/>
              <a:t>— 263 с.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Охвачен широкий круг проблем внутреннего аудита и контроля в коммерческих организациях: правовых, организационных, научных. Рассмотрены теоретические основы внутреннего аудита, формы и методы деятельности аудиторов, правила (стандарты) аудита, регулирующие взаимоотношения внешнего и внутреннего аудитора. Отражены различные аспекты организации внутреннего аудита по основным участкам учета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6" y="260649"/>
            <a:ext cx="2112848" cy="310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3645024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Каширская Л. В. Внутренний контроль коммерческих организаций : учебник / Л. В. Каширская, А. А. Ситнов. — Москва : КноРус, </a:t>
            </a:r>
            <a:r>
              <a:rPr lang="ru-RU" sz="1200" b="1" dirty="0" smtClean="0"/>
              <a:t>2025. </a:t>
            </a:r>
            <a:r>
              <a:rPr lang="ru-RU" sz="1200" b="1" dirty="0"/>
              <a:t>— 339 с. </a:t>
            </a:r>
            <a:endParaRPr lang="ru-RU" sz="1200" b="1" dirty="0" smtClean="0"/>
          </a:p>
          <a:p>
            <a:pPr algn="just"/>
            <a:endParaRPr lang="ru-RU" sz="1200" dirty="0" smtClean="0"/>
          </a:p>
          <a:p>
            <a:pPr algn="just"/>
            <a:r>
              <a:rPr lang="ru-RU" sz="1200" dirty="0"/>
              <a:t>Рассматриваются теоретико-методологические основы и принципы осуществления внутреннего контроля коммерческих организаций. Приведены вопросы для самоконтроля и тесты, решение которых позволит закрепить знания в изучаемой области.</a:t>
            </a:r>
          </a:p>
          <a:p>
            <a:endParaRPr lang="ru-RU" sz="1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6" y="3573016"/>
            <a:ext cx="2112848" cy="303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827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88640"/>
            <a:ext cx="669674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Богатырева С. Н.  Бухгалтерская (финансовая) отчетность : учебник для СПО / С. Н. Богатырева. — 2-е изд. — Москва : Издательство Юрайт, 2025. — 515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представлен материал как в части теоретических, так и практических вопросов обобщения информации о результатах деятельности организации для ее раскрытия пользователям. В первом разделе курса большое внимание уделено понятию, значимости и современным требованиям законодательства к бухгалтерской (финансовой) отчетности. Приведена классификация экономических субъектов, особенности которых влияют на состав и содержание бухгалтерской (финансовой) отчетности. </a:t>
            </a:r>
            <a:r>
              <a:rPr lang="ru-RU" sz="1200" dirty="0" smtClean="0"/>
              <a:t>Во </a:t>
            </a:r>
            <a:r>
              <a:rPr lang="ru-RU" sz="1200" dirty="0"/>
              <a:t>втором разделе подробно изложен порядок заполнения всех форм и приложений бухгалтерской (финансовой) отчетности с учетом актуальных изменений в бухгалтерском законодательстве.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3789040"/>
            <a:ext cx="66967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Казакова Н. А. Аудит : учебник для СПО / Н. А. Казакова. — 5-е изд., перераб. и доп. — Москва : Издательство Юрайт, 2025. — 425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рассмотрены нормативно-правовые и теоретические основы аудиторской деятельности в Российской Федерации, направления практического аудита, специальные вопросы, представляющие актуальность в различных видах аудиторских заданий. Курс включает дополнительный практический материал, размещенный на сайте urait.ru.</a:t>
            </a:r>
            <a:endParaRPr lang="ru-RU" sz="1200" dirty="0" smtClean="0"/>
          </a:p>
          <a:p>
            <a:endParaRPr lang="ru-RU" sz="1200" b="1" dirty="0"/>
          </a:p>
          <a:p>
            <a:endParaRPr lang="ru-RU" sz="1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14" y="3298516"/>
            <a:ext cx="2357214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14" y="-27384"/>
            <a:ext cx="2357214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16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Серебрякова Т. Ю. Внутренний контроль и контроллинг : учебное пособие / Т.Ю. Серебрякова, О.А. Бирюкова ; под ред. Т.Ю. Серебряковой. — Москва : ИНФРА-М, 2024. — 238 с.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учебном пособии содержится более 100 заданий, ситуаций и примеров по основным разделам «Внутреннего контроля и контроллинга». При подготовке учебного пособия использованы упражнения и примеры из учебников зарубежных университетов, опыт международных корпораций и отечественных предприятий. Для проверки полученных знаний приведены контрольные вопросы, тесты. </a:t>
            </a:r>
            <a:endParaRPr lang="ru-RU" sz="1200" dirty="0" smtClean="0"/>
          </a:p>
          <a:p>
            <a:endParaRPr lang="ru-RU" sz="1400" b="1" dirty="0"/>
          </a:p>
          <a:p>
            <a:endParaRPr lang="ru-RU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2" y="162764"/>
            <a:ext cx="2040944" cy="305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429000"/>
            <a:ext cx="667848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Современные подходы к организации внутреннего и внешнего контроля экономическими субъектами : монография / </a:t>
            </a:r>
            <a:r>
              <a:rPr lang="ru-RU" sz="1200" b="1" dirty="0" smtClean="0"/>
              <a:t>Н.А. Каморджанова, З.С. Туякова, К.В. Гульпенко, под общ. </a:t>
            </a:r>
            <a:r>
              <a:rPr lang="ru-RU" sz="1200" b="1" dirty="0"/>
              <a:t>р</a:t>
            </a:r>
            <a:r>
              <a:rPr lang="ru-RU" sz="1200" b="1" dirty="0" smtClean="0"/>
              <a:t>ед. </a:t>
            </a:r>
            <a:r>
              <a:rPr lang="ru-RU" sz="1200" b="1" dirty="0"/>
              <a:t>— Москва : Русайнс, 2021. — 496 с</a:t>
            </a:r>
            <a:r>
              <a:rPr lang="ru-RU" sz="1200" b="1" dirty="0" smtClean="0"/>
              <a:t>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Монография посвящена методологическим и организационным проблемам развития современной системы внутреннего контроля. Наличие системы внутреннего контроля создает реальные предпосылки успешного развития бизнеса и роста конкурентоспособности.</a:t>
            </a:r>
          </a:p>
          <a:p>
            <a:pPr algn="just"/>
            <a:r>
              <a:rPr lang="ru-RU" sz="1200" dirty="0"/>
              <a:t>В монографии раскрыто формирование и развитие системы внешнего финансового контроля коммерческих субъектов хозяйствования, внутреннего контроля в экономических субъектах различных отраслей экономики, рассмотрены цифровые технологии внутреннего контроля.</a:t>
            </a:r>
          </a:p>
          <a:p>
            <a:endParaRPr lang="ru-RU" sz="1400" b="1" dirty="0"/>
          </a:p>
          <a:p>
            <a:endParaRPr lang="ru-RU" sz="1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" y="3429001"/>
            <a:ext cx="2102135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3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95736" y="101724"/>
            <a:ext cx="67687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/>
              <a:t>Барышникова, Н. А.  Экономика организации : учебник для СПО/ Н. А. Барышникова, Т. А. Матеуш, М. Г. Миронов. — 4-е изд., перераб. и доп. — Москва : Издательство Юрайт, 2025. — 184 с. — (Профессиональное образование).</a:t>
            </a:r>
          </a:p>
          <a:p>
            <a:endParaRPr lang="ru-RU" sz="1200" b="1" dirty="0" smtClean="0"/>
          </a:p>
          <a:p>
            <a:pPr algn="just"/>
            <a:r>
              <a:rPr lang="ru-RU" sz="1200" dirty="0" smtClean="0"/>
              <a:t>В настоящем курсе изложены теоретические основы дисциплины «Экономика организации». Курс направлен на формирование у обучающихся фундаментальных и прикладных знаний об основах эффективного функционирования организации, ее ресурсном потенциале и методах управления и планирования, составление целостного представления обо всех аспектах деятельности современной организации. Учебный материал четко систематизирован и структурирован, отражает как традиционные, так и современные подходы к изучению предмета, написан в доступной для понимания форме.</a:t>
            </a:r>
            <a:endParaRPr lang="ru-RU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14" y="-98852"/>
            <a:ext cx="22669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95736" y="3501008"/>
            <a:ext cx="67687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Основы экономики организации : учебник и практикум для среднего профессионального образования / под редакцией Л. А. Чалдаевой, А. В. Шарковой. — 3-е изд., перераб. и доп. — Москва : Издательство Юрайт, 2025. — 344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Курс содержит подробно изложенный материал, который позволит получить целостное представление об устройстве экономики организации и ее роли в экономической системе страны. Изложение классических основ экономической теории сочетается с освещением актуальных проблем управления организацией: инновационно-инвестиционная, социально ответственная деятельность организации и др. Практикум, представленный как задачами с разбором решений, так и многочисленными заданиями для самостоятельного выполнения, позволит развить навыки, необходимые будущему </a:t>
            </a:r>
            <a:r>
              <a:rPr lang="ru-RU" sz="1200" dirty="0" smtClean="0"/>
              <a:t>управленцу. </a:t>
            </a:r>
            <a:endParaRPr lang="ru-RU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14" y="3286897"/>
            <a:ext cx="2266950" cy="345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543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88640"/>
            <a:ext cx="65527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Косаренко Н. Н. Финансовый контроль деятельности экономического субъекта : учебное пособие / Н. Н. Косаренко. — Москва : КноРус, </a:t>
            </a:r>
            <a:r>
              <a:rPr lang="ru-RU" sz="1200" b="1" dirty="0" smtClean="0"/>
              <a:t>2026. </a:t>
            </a:r>
            <a:r>
              <a:rPr lang="ru-RU" sz="1200" b="1" dirty="0"/>
              <a:t>— 149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Излагаются основы теории и практики финансового контроля деятельности экономического субъекта в современной России. Подробно рассматриваются сущность, роль, признаки контроля в экономике, функции органов финансового контроля; большое внимание уделяется независимому аудиторскому контролю. Показаны взаимосвязь и различия внешнего и внутреннего контроля. Рассматриваются стоящие перед государственными органами задачи по проведению финансового контроля деятельности экономического субъекта.</a:t>
            </a:r>
            <a:endParaRPr lang="ru-RU" sz="1200" dirty="0" smtClean="0"/>
          </a:p>
          <a:p>
            <a:endParaRPr lang="ru-RU" sz="1400" b="1" dirty="0"/>
          </a:p>
          <a:p>
            <a:endParaRPr lang="ru-RU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1" y="212278"/>
            <a:ext cx="2096799" cy="307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3429000"/>
            <a:ext cx="65527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Организация учета и внутреннего контроля в государственных (муниципальных) учреждениях : монография / О. Е. Качкова, Л. В. Клепикова, Т. И. Кришталева [и др.]. — Москва : Русайнс, 2024. — 254 с</a:t>
            </a:r>
            <a:r>
              <a:rPr lang="ru-RU" sz="1200" b="1" dirty="0" smtClean="0"/>
              <a:t>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b="1" dirty="0"/>
              <a:t> </a:t>
            </a:r>
            <a:r>
              <a:rPr lang="ru-RU" sz="1200" dirty="0"/>
              <a:t>Цель исследования заключается в стандартизации процессов формирования учетной политики и совершенствовании организации бухгалтерского учета благодаря ее практической реализации, разработке организационных положений внутреннего контроля, обосновании последовательности его осуществления применительно к деятельности государственных (муниципальных) учреждений.</a:t>
            </a:r>
          </a:p>
          <a:p>
            <a:pPr algn="just"/>
            <a:r>
              <a:rPr lang="ru-RU" sz="1200" dirty="0"/>
              <a:t>Объектом исследования является организация бухгалтерского учета и внутреннего контроля, учетная политика государственных (муниципальных) учреждений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5" y="3429000"/>
            <a:ext cx="211709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2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556793"/>
            <a:ext cx="63367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                                           </a:t>
            </a:r>
            <a:r>
              <a:rPr lang="ru-RU" sz="3600" b="1" dirty="0" smtClean="0"/>
              <a:t>ОП.06 </a:t>
            </a:r>
          </a:p>
          <a:p>
            <a:pPr algn="ctr"/>
            <a:r>
              <a:rPr lang="ru-RU" sz="3600" b="1" dirty="0" smtClean="0"/>
              <a:t>СТАТИСТИКА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8265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750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Долгова В. Н. Статистика : учебник и практикум для СПО / В. Н. Долгова, Т. Ю. Медведева. — 3-е изд. — Москва : Издательство Юрайт, 2025. — 278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изложены основы общей и экономической статистики. Рассмотрены методы исследования производственно-предпринимательской деятельности предприятий, современные методы обработки, обобщения и анализа информации для изучения тенденций и закономерностей социально-экономических явлений и процессов. По всем темам приводятся общие теоретические сведения, классификации и группировки, примеры решения типовых задач. В конце каждой главы даны вопросы для самопроверки.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2520280" cy="359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562884"/>
            <a:ext cx="6750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Гладун И. В. Статистика : учебник / И. В. Гладун. — Москва : КноРус, </a:t>
            </a:r>
            <a:r>
              <a:rPr lang="ru-RU" sz="1200" b="1" dirty="0" smtClean="0"/>
              <a:t>2025. </a:t>
            </a:r>
            <a:r>
              <a:rPr lang="ru-RU" sz="1200" b="1" dirty="0"/>
              <a:t>— 232 с. — (Cреднее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Рассматриваются теоретические и практические вопросы статистики. Раскрываются экономическая сущность и методика расчета статистических показателей, их использование в практической деятельности экономиста, бухгалтера, менеджера, повседневной жизни граждан. Даны задания для самостоятельной работы, в том числе задачи, тесты и творческие задания.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6" y="3580194"/>
            <a:ext cx="2050259" cy="316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7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Гладун И.В. Статистика. Практикум : учебное пособие / И.В. Гладун. — Москва : КноРус, </a:t>
            </a:r>
            <a:r>
              <a:rPr lang="ru-RU" sz="1200" b="1" dirty="0" smtClean="0"/>
              <a:t>2026. </a:t>
            </a:r>
            <a:r>
              <a:rPr lang="ru-RU" sz="1200" b="1" dirty="0"/>
              <a:t>— 252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Рассматриваются теоретические и практические вопросы статистики. Раскрываются экономическая сущность и методика расчета статистических показателей, их использование в практической деятельности экономиста, бухгалтера, менеджера, повседневной жизни человека. Даны решения типовых задач, задания для самостоятельной работы, в том числе задачи, тесты и творческие задания.</a:t>
            </a:r>
          </a:p>
          <a:p>
            <a:pPr algn="just"/>
            <a:r>
              <a:rPr lang="ru-RU" sz="1200" dirty="0"/>
              <a:t>Составляет комплект с учебником «Статистика».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4" y="194701"/>
            <a:ext cx="2071232" cy="311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712919"/>
            <a:ext cx="667848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Статистика : учебник и практикум для СПО / под редакцией И. И. Елисеевой. — 4-е изд., перераб. и доп. — Москва : Издательство Юрайт, 2025. — 381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Рассматриваются основные статистические методы, применяемые для сбора, обобщения, представления и анализа массовых данных, относящихся к социальным или экономическим явлениям и процессам. Излагаются основные методы статистического исследования с использованием пакета Microsoft Office Excel. Учтены современные требования развития российской экономики и информационного обеспечения решения социальных проблем. При рассмотрении всех вопросов приводятся многочисленные примеры, что повышает усвоение изучаемого материала.</a:t>
            </a:r>
            <a:endParaRPr lang="ru-RU" sz="1200" dirty="0" smtClean="0"/>
          </a:p>
          <a:p>
            <a:endParaRPr lang="ru-RU" sz="1400" b="1" dirty="0"/>
          </a:p>
          <a:p>
            <a:endParaRPr lang="ru-RU" sz="1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10874"/>
            <a:ext cx="2520280" cy="371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43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252028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260648"/>
            <a:ext cx="64807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Яковлев В. Б.  Статистика. Расчеты в Microsoft Excel : учебник для СПО / В. Б. Яковлев. — 2-е изд., испр. и доп. — Москва : Издательство Юрайт, 2025. — 353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учебном пособии даны методы статистической обработки данных с применением Microsoft Excel. Рассмотрены выборочный метод, дисперсионный, корреляционный и индексный анализы, приведен материал о расчетах средних величин и показателей вариации, рядах динамики, описательной статистики, раскрыто содержание статистических показателей. Подробно описаны действия в программе Microsoft Excel, приведены примеры и скриншоты с расчетными формулами.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3518414"/>
            <a:ext cx="6336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Сергеева И. И. Статистика : учебник / И. И. Сергеева, Т. А. Чекулина, С. А. Тимофеева. - 2-e изд., испр. и доп. — Москва : ИД ФОРУМ: НИЦ ИНФРА-М, 2021. — 304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рассмотрены основные функции статистики и ее роль в условиях рыночных отношений. Излагаются базовые статистические методы, применяемые в экономических исследованиях, раскрываются основные вопросы общей теории статистики. Учебник насыщен примерами, содержит решение типовых задач, тесты и задания для самостоятельного изучения по каждому разделу.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518414"/>
            <a:ext cx="2016224" cy="307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495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0648"/>
            <a:ext cx="6606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Попова А. А. Статистика. Практикум : учебное пособие / А. А. Попова, Э. Ю. Чурилова, ; под ред. В. Н. Салина, Е. П. Шпаковской. — Москва : КноРус, 2024. — 307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Раскрываются основы методологии статистического анализа социально-экономических явлений и процессов. Отдельное внимание уделяется особенностям теории статистического наблюдения, приемам обработки статистической информации, группировке статистических данных. На конкретных практико-ориентированных примерах показывается применение теории средних величин, рассматриваются методы построения обобщающих показателей, анализа рядов динамики, выборочный, корреляционный, индексный методы анализа.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41173"/>
            <a:ext cx="2142680" cy="314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3861048"/>
            <a:ext cx="65675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Мусина Е. М. Статистика. Краткий курс лекций и тестовые задания : учебное пособие / Е.М. Мусина. — 2-е изд., перераб. и доп. — Москва : ФОРУМ : ИНФРА-М, 2024. — 72 с. — (Среднее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Настоящее пособие содержит краткий курс лекций и тесты контроля знаний по основным темам дисциплины «Статистика». Лекции имеют проблемный характер и предполагают усвоение учащимися новых знаний в процессе решения задач поискового характера. Тесты разработаны с учетом различия уровней усвоения знаний, что предоставляет студентам возможность выбора степени сложности заданий и создает условия для объективного контроля. Предназначено для преподавателей и студентов экономических специальностей учреждений среднего профессионального образования.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73016"/>
            <a:ext cx="215255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147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0648"/>
            <a:ext cx="6534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Салин В. Н. Статистика : учебное пособие / В. Н. Салин, Э. Ю. Чурилова, Е. П. Шпаковская. — Москва : КноРус, </a:t>
            </a:r>
            <a:r>
              <a:rPr lang="ru-RU" sz="1200" b="1" dirty="0" smtClean="0"/>
              <a:t>2026. </a:t>
            </a:r>
            <a:r>
              <a:rPr lang="ru-RU" sz="1200" b="1" dirty="0"/>
              <a:t>— 292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Подробно рассмотрены проблемы сплошного и несплошного статистического наблюдения, группировки массовых данных, теории средних, анализ динамических рядов и корреляционный метод, индексы. Наряду с изложением теории статистики содержит примеры расчетов основных показателей, вопросы и тесты для самопроверки, а также практические задания. Отражает изменения в требованиях к указанной дисциплине, связанные с интеграцией России в европейское экономическое пространство (Болонская конвенция).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8" y="158250"/>
            <a:ext cx="2180382" cy="319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643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348880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ОП.07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ОСНОВЫ УПРАВЛЕНЧЕСКОГО ТРУДА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091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2758" y="404664"/>
            <a:ext cx="6750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Воронова Е. Ю.  Бухгалтерский управленческий учет : учебник для среднего профессионального образования / Е. Ю. Воронова. — 3-е изд., перераб. и доп. — Москва : Издательство Юрайт, 2025. — 428 с. — (Профессиональное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дается характеристика основных методов управленческого учета в условиях рыночной экономики. Рассматриваются как традиционные, так и новые методы учета затрат и калькулирования себестоимости продукции. Описаны методы косвенных расходов, затрат комплексных производств. Значительное внимание уделяется методике проведения анализа данных учета для принятия управленческих решений и особенностям управленческого учета в межорганизационных отношениях. Представлены контрольные вопросы в конце глав, а также список нормативно-правовых документов.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2439864" cy="371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717031"/>
            <a:ext cx="6750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Каверина О. Д.  Управленческий учет : учебник и практикум для СПО / О. Д. Каверина. — 4-е изд., перераб. и доп. — Москва : Издательство Юрайт, 2025. — 428 с. — (Профессиональная практика).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Раскрывается взаимосвязь с менеджментом. Рассматриваются концептуальные, методологические и методико-организационные подходы к классификации, распределению и перераспределению затрат, калькуляционным системам, бюджетированию, факторному анализу отклонений, оценке деятельности, формированию организационных структур и документооборота. Анализируется значительное количество практических примеров и ситуаций. </a:t>
            </a:r>
            <a:r>
              <a:rPr lang="ru-RU" sz="1200" dirty="0" smtClean="0"/>
              <a:t> Уделяется </a:t>
            </a:r>
            <a:r>
              <a:rPr lang="ru-RU" sz="1200" dirty="0"/>
              <a:t>внимание стратегическим аспектам управленческого учета.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55903"/>
            <a:ext cx="2439864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Управленческий учет : учебник и практикум для СПО / О. Л. Островская, М. А. Осипов, А. Е. Карлик, Е. Б. Абдалова. — 3-е изд., перераб. и доп. — Москва : Издательство Юрайт, 2025. — 435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Материалы учебника содержат в себе необходимый минимум профессиональной информации, изучение которой позволяет сформировать профессиональные компетенции студентов, изучающих дисциплину «Управленческий учет». Успешное освоение учебных материалов позволит сформировать общекультурные, общепрофессиональные и профессиональные компетенции. В конце каждой главы представлен практикум, включающий вопросы и задания для самостоятельной работы, который поможет студенту самостоятельно подготовиться к зачету или экзамену.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46" y="-99392"/>
            <a:ext cx="2523106" cy="36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543300"/>
            <a:ext cx="6678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Чая В. Т.  Управленческий учет : учебник и практикум / В. Т. Чая, Н. И. Чупахина. — 2-е изд., перераб. и доп. — Москва : Издательство Юрайт, 2025. — 354 с.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раскрыты сущность и порядок организации управленческого учета, приведена классификация затрат, рассмотрены методы учета затрат и калькулирования себестоимости, освещены вопросы бюджетирования и показан алгоритм принятия управленческих решений в предпринимательской деятельности. Помещенный в конце каждой темы практикум поможет самостоятельно подготовиться к зачету и экзамену.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22" y="3191842"/>
            <a:ext cx="2541382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12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260648"/>
            <a:ext cx="6678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Грибов В.Д.  Экономика организации (предприятия) : учебник / В.Д. Грибов, В.П. Грузинов, В.А. Кузьменко. — Москва : КноРус, 2025. — 407 с. — (Среднее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r>
              <a:rPr lang="ru-RU" sz="1200" b="1" dirty="0" smtClean="0"/>
              <a:t> </a:t>
            </a:r>
            <a:endParaRPr lang="ru-RU" sz="1200" b="1" dirty="0"/>
          </a:p>
          <a:p>
            <a:pPr algn="just"/>
            <a:r>
              <a:rPr lang="ru-RU" sz="1200" dirty="0"/>
              <a:t>Рассмотрены механизм </a:t>
            </a:r>
            <a:r>
              <a:rPr lang="ru-RU" sz="1200" dirty="0" smtClean="0"/>
              <a:t>функционирования и </a:t>
            </a:r>
            <a:r>
              <a:rPr lang="ru-RU" sz="1200" dirty="0"/>
              <a:t>организационно-правовые формы предприятий, вопросы организации производственного процесса, пути повышения качества продукции, роль </a:t>
            </a:r>
            <a:r>
              <a:rPr lang="ru-RU" sz="1200" dirty="0" smtClean="0"/>
              <a:t>основного и </a:t>
            </a:r>
            <a:r>
              <a:rPr lang="ru-RU" sz="1200" dirty="0"/>
              <a:t>оборотного капитала. Освещены вопросы логистики, ценообразования, оплаты </a:t>
            </a:r>
            <a:r>
              <a:rPr lang="ru-RU" sz="1200" dirty="0" smtClean="0"/>
              <a:t>труда и </a:t>
            </a:r>
            <a:r>
              <a:rPr lang="ru-RU" sz="1200" dirty="0"/>
              <a:t>управления финансами. Дан </a:t>
            </a:r>
            <a:r>
              <a:rPr lang="ru-RU" sz="1200" dirty="0" smtClean="0"/>
              <a:t>анализ экономических </a:t>
            </a:r>
            <a:r>
              <a:rPr lang="ru-RU" sz="1200" dirty="0"/>
              <a:t>показателей в оценке эффективности работы предприятия. Уделено внимание принципам внешнеэкономической деятельности. Приведены вопросы для </a:t>
            </a:r>
            <a:r>
              <a:rPr lang="ru-RU" sz="1200" dirty="0" smtClean="0"/>
              <a:t>самопроверки и </a:t>
            </a:r>
            <a:r>
              <a:rPr lang="ru-RU" sz="1200" dirty="0"/>
              <a:t>задания для самостоятельных расчетов.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" y="150193"/>
            <a:ext cx="1993154" cy="306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3717032"/>
            <a:ext cx="6678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Экономика организации : учебник и практикум для СПО / А. В. Колышкин [и др.] ; под редакцией А. В. Колышкина, С. А. Смирнова. — 2-е изд. — Москва : Издательство Юрайт, 2025. — 508 с. — (Профессиональное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Удачное сочетание классического подхода к подаче материала и открытости к последним изменениям, происходящим в экономике организации, — важная особенность настоящего курса, способствующая развитию у студентов практического экономического мышления и умения видеть возможности для оптимизации деятельности.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32" y="3326003"/>
            <a:ext cx="2364332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259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0648"/>
            <a:ext cx="6678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Алексеева Г. И. Финансовый и управленческий учет : учебник / Г. И. Алексеева, И. Д. Демина, Е. Н. Домбровская. — Москва : КноРус, 2024. — 507 с</a:t>
            </a:r>
            <a:r>
              <a:rPr lang="ru-RU" sz="1200" b="1" dirty="0" smtClean="0"/>
              <a:t>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Рассмотрен порядок ведения финансового и управленческого учета в экономических субъектах различных организационно-правовых форм и форм собственности. Приведено большое количество практических примеров, отражающих современную практику финансового и управленческого учета в России и соответствующих актуальным нормативным документам в области бухгалтерского учета и формирования бухгалтерской (финансовой) отчетности. Материал изложен на основе действующих положений по бухгалтерскому учету и с учетом современных требований, предъявляемых Международной федерацией бухгалтеров к профессиональному мастерству специалистов в области бухгалтерского учета.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8" y="188640"/>
            <a:ext cx="2106488" cy="300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584636"/>
            <a:ext cx="6678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Вахрушина М. А. Финансовый и управленческий учет : учебник / М. А. Вахрушина, В. А. Ситникова. — Москва : КноРус, </a:t>
            </a:r>
            <a:r>
              <a:rPr lang="ru-RU" sz="1200" b="1" dirty="0" smtClean="0"/>
              <a:t>2025. </a:t>
            </a:r>
            <a:r>
              <a:rPr lang="ru-RU" sz="1200" b="1" dirty="0"/>
              <a:t>— 313 с.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Включает в себя два раздела: «Финансовый учет» и «Управленческий учет». Материал первого раздела основан на положениях действующих нормативных документов, включая положения новых для российской практики стандартов. Во втором разделе рассмотрен комплекс вопросов, присущих управленческому учету: целевая направленность, подходы к классификации затрат, методы учета затрат и калькулирования себестоимости продукции, содержание и задачи бюджетирования и бюджетного контроля, принципы построения внутрифирменной отчетности. Основное внимание уделено возможности принятия управленческих решений на </a:t>
            </a:r>
            <a:r>
              <a:rPr lang="ru-RU" sz="1200" dirty="0" smtClean="0"/>
              <a:t>базе </a:t>
            </a:r>
            <a:r>
              <a:rPr lang="ru-RU" sz="1400" dirty="0" smtClean="0"/>
              <a:t>информации</a:t>
            </a:r>
            <a:r>
              <a:rPr lang="ru-RU" sz="1400" dirty="0"/>
              <a:t>, подготовленной в системе управленческого учета.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8" y="3501008"/>
            <a:ext cx="210648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3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0648"/>
            <a:ext cx="6678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Управленческий учет: сборник задач : учебное пособие / М. А. Вахрушина, Н. В. Малиновская, М. В. Полулех [и др.] ; под ред. М. А. Вахрушиной, Н. В. Малиновской. — Москва : КноРус, 2025. — 127 с.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Содержит методические указания, примеры решения задач и задачи по дисциплине «Управленческий учет».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1622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2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276872"/>
            <a:ext cx="6120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ОП.08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БУХГАЛТЕРСКИЙ УЧЕТ </a:t>
            </a:r>
          </a:p>
          <a:p>
            <a:pPr algn="ctr"/>
            <a:r>
              <a:rPr lang="ru-RU" sz="3600" b="1" dirty="0" smtClean="0"/>
              <a:t>С ПРИМЕНЕНИЕМ ЦИФРОВЫХ ТЕХНОЛОГИЙ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11918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404664"/>
            <a:ext cx="68407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Бухгалтерский финансовый учет : учебник для СПО / под редакцией И. М. Дмитриевой, В. Б. Малицкой, Ю. К. Харакоз. — 6-е изд., перераб. и доп. — Москва : Издательство Юрайт, 2025. — 524 с. — (Профессиональное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рассматриваются актуальные вопросы бухгалтерского финансового учета. В первом модуле — «Организация бухгалтерского финансового учета» — раскрыты следующие вопросы: предмет и объекты бухгалтерского финансового учета, цели и концепции финансового </a:t>
            </a:r>
            <a:r>
              <a:rPr lang="ru-RU" sz="1200" dirty="0" smtClean="0"/>
              <a:t>учета. Второй </a:t>
            </a:r>
            <a:r>
              <a:rPr lang="ru-RU" sz="1200" dirty="0"/>
              <a:t>модуль — «Методика учета имущества организации и его источников» — посвящен учету денежных средств, долгосрочных инвестиций, основных средств, нематериальных активов, материально-производственных запасов, финансовых вложений, оплаты труда, готовой продукции и ее реализации, капитала, фондов и резервов, финансовых результатов, кредитов и займов, расчетных операций, забалансовых </a:t>
            </a:r>
            <a:r>
              <a:rPr lang="ru-RU" sz="1200" dirty="0" smtClean="0"/>
              <a:t>счетов</a:t>
            </a:r>
            <a:r>
              <a:rPr lang="ru-RU" sz="120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56" y="-93632"/>
            <a:ext cx="2383522" cy="36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3540303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Дмитриева И. М.  Бухгалтерский учет : учебник и практикум для СПО / И. М. Дмитриева. — 8-е изд., перераб. и доп. — Москва : Издательство Юрайт, 2025. — 287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Содержание курса «Бухгалтерский учет с основами МСФО» построено в соответствии с действующими нормативными правовыми документами, имеет логическую структуру и последовательность изучения материала для бакалавров и специалистов экономического профиля. Изложение материала начинается с теории бухгалтерского учета и </a:t>
            </a:r>
            <a:r>
              <a:rPr lang="ru-RU" sz="1200" dirty="0" smtClean="0"/>
              <a:t>заканчивается </a:t>
            </a:r>
            <a:r>
              <a:rPr lang="ru-RU" sz="1200" dirty="0"/>
              <a:t>основами МСФО. Содержание курса разбито на пять основных модулей, материал внутри которых представлен с позиции освоения </a:t>
            </a:r>
            <a:r>
              <a:rPr lang="ru-RU" sz="1200" dirty="0" smtClean="0"/>
              <a:t>бакалаврами </a:t>
            </a:r>
            <a:r>
              <a:rPr lang="ru-RU" sz="1200" dirty="0"/>
              <a:t>и специалистами соответствующих компетенций. Текст курса содержит примеры и контрольные вопросы к каждой теме.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44" y="3212976"/>
            <a:ext cx="241171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4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Шитов В. Н. Информационные технологии в профессиональной деятельности : учебник / В. Н. Шитов. — Москва : КноРус, 2025. — 322 с. — (Среднее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Описаны методы эффективной работы с прикладными программными продуктами: текстовыми редакторами, электронными таблицами, редакторами презентаций, системами управления базами данных, а также приложениями специального назначения — машинными переводчиками, графическими редакторами, антивирусными инструментами, сервисами оптического распознавания текста и мн. др. Представлено более 40 лабораторных и самостоятельных работ.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0882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728069"/>
            <a:ext cx="6678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Филимонова Е. В. Информационные технологии в профессиональной деятельности : учебник / Е. В. Филимонова. — Москва : Юстиция, </a:t>
            </a:r>
            <a:r>
              <a:rPr lang="ru-RU" sz="1200" b="1" dirty="0" smtClean="0"/>
              <a:t>2026. </a:t>
            </a:r>
            <a:r>
              <a:rPr lang="ru-RU" sz="1200" b="1" dirty="0"/>
              <a:t>— 482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Предусматривает изучение прикладного программного обеспечения и информационных ресурсов в области профессиональной деятельности (текстовые редакторы, табличные процессоры), а также автоматизированных рабочих мест специалистов и их локальных и отраслевых сетей. Рассматриваются основные принципы, методы и свойства информационных и коммуникационных технологий и их эффективность; интегрированные информационные системы и проблемно-ориентированные пакеты прикладных программ по отраслям и сферам деятельности; информационно-справочные системы и системы прогнозирования.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088232" cy="312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2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332656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Информационные технологии в экономике и управлении : учебник для СПО / ответственный редактор В. В. Трофимов. — 4-е изд., перераб. и доп. — Москва : Издательство Юрайт, 2025. — 556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Курс включает следующие обязательные разделы программ: все аспекты базовых и сетевых технологий, разноуровневые информационные системы, специфику применения современных информационных технологий, описывает специфику применения современных информационных технологий, в том числе в банковской сфере, где основная роль отводится современным методам обеспечения информационной безопасности, а также принципы, примеры и особенности применения информационных технологий в маркетинге, менеджменте, бухгалтерском </a:t>
            </a:r>
            <a:r>
              <a:rPr lang="ru-RU" sz="1200" dirty="0" smtClean="0"/>
              <a:t>учете</a:t>
            </a:r>
            <a:endParaRPr lang="ru-RU" sz="1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664"/>
            <a:ext cx="2400986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8028" y="3645024"/>
            <a:ext cx="67687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Нетесова О. Ю.  Информационные системы в экономике : учебник для СПО / О. Ю. Нетесова. — 5-е изд., испр. и доп. — Москва : Издательство Юрайт, 2025. — 152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Курс раскрывает основные элементы информационных систем и технологий и теоретические аспекты их функционирования, их информационное, техническое, программное, организационное обеспечение, а также вопросы экономики информационных систем и технологий. Дается понятие информационной безопасности, описаны виды угроз, методы и средства защиты. Раскрыты структура, функциональность, возможность применения в информационных системах предприятий современных прикладных информационных технологий, таких как справочно-правовые, управленческие, финансового менеджмента, автоматизированного документооборота, бухгалтерские, банковские.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97183"/>
            <a:ext cx="2400986" cy="367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16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2178496" cy="314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188641"/>
            <a:ext cx="66247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Основы банковских информационных систем и технологий : учебник / О. И. Лаврушин, В. И. Соловьев, В. Е. Косарев [и др.] ; под ред. О. И. Лаврушина, В. И. Соловьева. — Москва : КноРус, 2024. — 527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 smtClean="0"/>
          </a:p>
          <a:p>
            <a:pPr algn="just"/>
            <a:r>
              <a:rPr lang="ru-RU" sz="1200" dirty="0"/>
              <a:t>Рассматриваются вопросы современных банковских технологий, отражения операций банка в информационных банковских системах. Описываются принципы построения и структура банковских информационных систем и их части, реализующей отражение операций в учете, — автоматизированных банковских систем (АБС). Дается общий подход к правилам бухгалтерского учета в банках. Разбираются вопросы реализации расчетных, депозитных, ссудных операций и вопросы формирования отчетности банка в АБС, в частности в системе «Diasoft FA#».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717032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Будник Р. А.  Правовое регулирование электронного документооборота : учебное пособие </a:t>
            </a:r>
            <a:r>
              <a:rPr lang="ru-RU" sz="1200" b="1" dirty="0" smtClean="0"/>
              <a:t>/ </a:t>
            </a:r>
            <a:r>
              <a:rPr lang="ru-RU" sz="1200" b="1" dirty="0"/>
              <a:t>Р. А. Будник ; под редакцией М. А. Федотова. — 3-е изд., перераб. и доп. — Москва : Издательство Юрайт, 2025. — 68 с.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освещается общая характеристика законодательства в сфере электронного документооборота, а также понятия электронного документа и электронной подписи. Все нормативные правовые акты и материалы правоприменительной практики даны в актуальном состоянии.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33" y="3140968"/>
            <a:ext cx="2808311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8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332656"/>
            <a:ext cx="6552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Алтухова Н. Ф. Системы электронного документооборота : учебное пособие / Н. Ф. Алтухова, А. Л. Дзюбенко, В. В. Лосева, Ю. Б. Чечиков. — Москва : КноРус, 2025. — 201 с.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Рассматриваются проблемы организации эффективного управления документооборотом организации в свете автоматизации </a:t>
            </a:r>
            <a:r>
              <a:rPr lang="ru-RU" sz="1200" dirty="0" smtClean="0"/>
              <a:t>бизнес-процессов и </a:t>
            </a:r>
            <a:r>
              <a:rPr lang="ru-RU" sz="1200" dirty="0"/>
              <a:t>внедрения систем электронного документооборота.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1822"/>
            <a:ext cx="2096526" cy="314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3717032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Ниматулаев М. М. Информационные технологии в профессиональной деятельности : учебник / М.М. Ниматулаев. — Москва : ИНФРА-М, 2024. — 250 с.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Учебник предназначен для изучения дисциплины «Информационные технологии в профессиональной деятельности». Рассматриваются ключевые аспекты формирования информационного общества, базовые понятия и определения информатизации различных видов и уровней профессиональной деятельности, дается анализ информационных систем и технологий для решения экономических и управленческих задач.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4956"/>
            <a:ext cx="2127549" cy="323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02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88640"/>
            <a:ext cx="6552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Синаторов С. В. Информационные технологии в профессиональной деятельности : учебное пособие / С.В. Синаторов, О.В. Пикулик. — Москва : ИНФРА-М, 2025. — 277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учебном пособии излагаются возможности практического применения в профессиональной деятельности офисных программ (Word, Excel и PowerPoint); программ для обработки графической и цифровой информации (Paint 3D, Adobe Photoshop и Видеоредактор); программы для создания интерактивных презентаций (SMART Notebook); программ для работы в сети Интернет.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7734"/>
            <a:ext cx="2232248" cy="307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65472" y="3501008"/>
            <a:ext cx="64807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Федотова Е. Л. Информационные технологии в профессиональной деятельности : учебное пособие / Е.Л. Федотова. — Москва : ФОРУМ : ИНФРА-М, 2025. — 367 с. — (Среднее профессиональное образование). </a:t>
            </a:r>
            <a:endParaRPr lang="ru-RU" sz="1200" b="1" dirty="0" smtClean="0"/>
          </a:p>
          <a:p>
            <a:endParaRPr lang="ru-RU" sz="1200" b="1" dirty="0"/>
          </a:p>
          <a:p>
            <a:pPr algn="just"/>
            <a:r>
              <a:rPr lang="ru-RU" sz="1200" dirty="0"/>
              <a:t>Приведены базовые понятия в области информации, информационных технологий и систем, основные принципы, методы и свойства информационных и коммуникационных технологий. Рассмотрены прикладное программное обеспечение и информационные ресурсы, интегрированные информационные системы. Особое внимание уделено интеллектуальным информационным технологиям — одному из наиболее перспективных и быстро развивающихся научных и прикладных направлений информатики.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2232248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92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Тихонов Д. В. Информационные технологии в цифровой экономике : учебное пособие / Д. В. Тихонов, М. О. Ермоленко, О. Ю. Русинова. — Москва : Финансовый университет, 2024. — 144 с. </a:t>
            </a:r>
            <a:endParaRPr lang="ru-RU" sz="1200" b="1" dirty="0" smtClean="0"/>
          </a:p>
          <a:p>
            <a:pPr algn="just"/>
            <a:endParaRPr lang="ru-RU" sz="1200" b="1" dirty="0" smtClean="0"/>
          </a:p>
          <a:p>
            <a:pPr algn="just"/>
            <a:r>
              <a:rPr lang="ru-RU" sz="1200" dirty="0" smtClean="0"/>
              <a:t>В </a:t>
            </a:r>
            <a:r>
              <a:rPr lang="ru-RU" sz="1200" dirty="0"/>
              <a:t>учебном пособии раскрывается современное состояние и тенденции развития информационных технологий в России и мире. Рассматриваются понятие информации и информационных технологий. Описываются процессы информатизации общества. Производится обзор технологий анализа данных и информации. Рассмотрен порядок подготовки текстовых и графически документов, для решения профессиональных задач экономиста, а также визуализация финансово-экономической информации </a:t>
            </a:r>
          </a:p>
          <a:p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717032"/>
            <a:ext cx="67028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Информационные технологии в юридической деятельности : учебник и практикум для СПО / Т. М. Беляева, А. Т. Кудинов, Н. В. Пальянова, С. Г. Чубукова ; ответственный редактор С. Г. Чубукова. — 3-е изд., перераб. и доп. — Москва : Издательство Юрайт, 2025. — 314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курсе, составленном преподавателями кафедры правовой информатики МГЮА имени О. Е. Кутафина, представлены основные сведения о предмете и методах правовой информатики, роли информации, информационных технологий и информационных систем в современном информационном обществе, основах государственной политики в информационной сфере, информационной безопасности, электронном </a:t>
            </a:r>
            <a:r>
              <a:rPr lang="ru-RU" sz="1200" dirty="0" smtClean="0"/>
              <a:t>документообороте</a:t>
            </a:r>
            <a:r>
              <a:rPr lang="ru-RU" sz="1200" dirty="0"/>
              <a:t>,</a:t>
            </a:r>
            <a:r>
              <a:rPr lang="ru-RU" sz="1200" dirty="0" smtClean="0"/>
              <a:t> </a:t>
            </a:r>
            <a:r>
              <a:rPr lang="ru-RU" sz="1200" dirty="0"/>
              <a:t>обучающиеся познакомятся с основными методами, способами и средствами поиска и систематизации правовой информации с помощью справочных правовых </a:t>
            </a:r>
            <a:r>
              <a:rPr lang="ru-RU" sz="1200" dirty="0" smtClean="0"/>
              <a:t>систем.</a:t>
            </a:r>
            <a:endParaRPr lang="ru-RU" sz="1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14700"/>
            <a:ext cx="252028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5" y="188640"/>
            <a:ext cx="206012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9521" y="3861048"/>
            <a:ext cx="6264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66950" y="260648"/>
            <a:ext cx="669753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Тертышник М. И.  Экономика организации : учебник и практикум для СПО / М. И. Тертышник. — 2-е изд. — Москва : Издательство Юрайт, 2025. — 510 с. — (Профессиональное образование). </a:t>
            </a:r>
            <a:endParaRPr lang="ru-RU" sz="1200" b="1" dirty="0" smtClean="0"/>
          </a:p>
          <a:p>
            <a:endParaRPr lang="ru-RU" sz="1400" b="1" dirty="0"/>
          </a:p>
          <a:p>
            <a:pPr algn="just"/>
            <a:r>
              <a:rPr lang="ru-RU" sz="1200" dirty="0"/>
              <a:t>В учебнике рассматриваются основные аспекты деятельности организации в условиях рыночной экономики, важнейшие виды факторов производства и производственных ресурсов, необходимых для деятельности предприятия, сущность научно-технического прогресса, его основные направления и значение для роста эффективности производства. Дается представление о формах организации производства, их взаимосвязи и эффективности развития. Особое внимание уделено вопросам, связанным с конечными результатами эффективности деятельности организации.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36" y="-129378"/>
            <a:ext cx="2533196" cy="365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66950" y="3530554"/>
            <a:ext cx="66975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Мокий М. С.  Экономика организации : учебник и практикум для СПО / М. С. Мокий, О. В. Азоева, В. С. Ивановский ; под редакцией М. С. Мокия. — 4-е изд., перераб. и доп. — Москва : Издательство Юрайт, 2025. — 297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Изложены сущностные вопросы возникновения, деятельности и эффективного управления организацией. Основной упор сделан на понимание тех аспектов, которые являются общими для любых организаций и фирм независимо от форм собственности и отраслевой принадлежности. Для удобства читателей в тексте выделены ключевые понятия и определения по теме, которые необходимо знать и понимать. Каждая тема содержит вопросы и задания для самопроверки и закрепления знаний, в конце дается резюме, обобщающее материал, изложенный в параграфах.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2" y="3212976"/>
            <a:ext cx="2266950" cy="362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293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204864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ПМ.01 </a:t>
            </a:r>
          </a:p>
          <a:p>
            <a:pPr algn="ctr"/>
            <a:r>
              <a:rPr lang="ru-RU" sz="4000" b="1" dirty="0" smtClean="0"/>
              <a:t>ВЕДЕНИЕ БУХГАЛТЕРСКОГО И НАЛОГОВОГО УЧЕТА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50486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Кеворкова Ж. А.  Практические основы бухгалтерского учета имущества организации : учебник / Ж. А. Кеворкова, А. М. Петров, Л. А. Мельникова. — Москва : КноРус, 2025. — 255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 smtClean="0"/>
          </a:p>
          <a:p>
            <a:pPr algn="just"/>
            <a:r>
              <a:rPr lang="ru-RU" sz="1200" dirty="0"/>
              <a:t>Изложены основные положения бухгалтерского учета, отвечающие требованиям современного российского законодательства. Содержание ориентировано на применение в деятельности экономических субъектов программного продукта «1С: Предприятие. Бухгалтерия 8.3». Приведенные практико-ориентированные задания позволят студентам получить теоретические знания и практические навыки, которые они смогут использовать в дальнейшей профессиональной деятельности.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088232" cy="299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429000"/>
            <a:ext cx="6678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Костюкова Е. И. Документирование хозяйственных операций и ведение бухгалтерского учета имущества организации : учебник / Е. И. Костюкова, С. А. Тунин, О. В. Ельчанинова. — Москва : КноРус, 2025. — 320 с. — (Cреднее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Предназначен для изучения организации бухгалтерского учета, содержит опорный конспект по темам, вопросы для всех видов опросов и самопроверки знаний студентов при самостоятельной подготовке к итоговому контролю знаний.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208823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427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06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Костюкова Е. И. Документирование хозяйственных операций и ведение бухгалтерского учета активов организации : учебник / Е. И. Костюкова, О. В. Ельчанинова, С. А. Тунин. — Москва : КноРус, 2024. — 175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 smtClean="0"/>
          </a:p>
          <a:p>
            <a:pPr algn="just"/>
            <a:r>
              <a:rPr lang="ru-RU" sz="1200" dirty="0"/>
              <a:t>Материал сформирован с целью самостоятельного изучения теоретического материала. Изучение даст возможность документировать операции по всему циклу учетных работ и отражать изменения на счетах бухгалтерского учета, что позволит проследить последовательность выполнения бухгалтерских процедур: обработки информации первичных документов, разработки показателей учетных регистров, составления отчетности и проведения анализа. Каждая глава содержит теоретический материал, вопросы для самопроверки и тесты. Рекомендации даются с учетом законодательных требований бухгалтерских и налоговых нормативных документов РФ.</a:t>
            </a:r>
          </a:p>
          <a:p>
            <a:endParaRPr lang="ru-RU" sz="1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1" y="204664"/>
            <a:ext cx="2082125" cy="3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573016"/>
            <a:ext cx="6606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Белова Л. М. Практические основы бухгалтерского учета активов организации : учебник / Л.М. Белова, О.Р. Кондрашова, Р.С. Никандрова. — Москва : ИНФРА-М, 2025. — 352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Содержит краткий курс лекций, задания для практических занятий, вопросы для самоконтроля и тесты по всем разделам бухгалтерского учета активов. Также включает сквозную задачу для проведения учебной практики по профессиональному модулю ПМ.01 «Документирование хозяйственных операций и ведение бухгалтерского учета активов организации».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1" y="3573016"/>
            <a:ext cx="2082125" cy="306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872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0386" y="332656"/>
            <a:ext cx="68461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Практические основы бухгалтерского учета имущества организации : учебник для СПО / Л. В. Бухарева [и др.] ; под редакцией И. М. Дмитриевой, В. Б. Малицкой, Ю. К. Харакоз. — Москва : Издательство Юрайт, 2025. — 489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рассматриваются актуальные вопросы бухгалтерского финансового учета. Он посвящен учету денежных средств, долгосрочных инвестиций, основных средств, нематериальных активов, материально-производственных запасов, финансовых вложений, оплаты труда, готовой продукции и ее реализации, капитала, фондов и резервов, финансовых результатов, кредитов и займов, расчетных операций, забалансовых счетов, а также внешнеэкономической деятельности. Курс содержит примеры часто встречающихся в деятельности коммерческих организаций хозяйственных операций, а также профессиональные компетенции по каждой теме, контрольные вопросы.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2592288" cy="379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0386" y="3700402"/>
            <a:ext cx="684611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Документирование хозяйственных операций и ведение бухгалтерского учета активов организации : учебное пособие / И. А. Варпаева, В. В. Жаринов, Л. Г. Ивашечкина [и др.] ; под ред. Н. П. Любушина. — Москва : КноРус, 2024. — 374 с. — (Cреднее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r>
              <a:rPr lang="ru-RU" sz="1200" b="1" dirty="0" smtClean="0"/>
              <a:t> </a:t>
            </a:r>
          </a:p>
          <a:p>
            <a:pPr algn="just"/>
            <a:r>
              <a:rPr lang="ru-RU" sz="1200" dirty="0"/>
              <a:t>Материал излагается с учетом современных тенденций в организации и ведении бухгалтерского учета экономическими субъектами Российской Федерации. В каждом разделе содержится теоретический и практический материал, нормативная база, рисунки, схемы и таблицы. Теоретический материал представлен как в традиционном виде, так и в виде схем. Каждый раздел завершается контрольными вопросами, тестами и заданиями для самоконтроля. Приложения содержат иллюстративный материал: образцы локальных нормативных актов, первичных учетных документов и регистров бухгалтерского учета.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00402"/>
            <a:ext cx="2067682" cy="30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4825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32"/>
            <a:ext cx="6678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Догучаева С. М. Практические основы бухгалтерского учета имущества организации. Практикум : учебно-практическое пособие / С. М. Догучаева, Ж. А. Кеворкова. — Москва : КноРус, </a:t>
            </a:r>
            <a:r>
              <a:rPr lang="ru-RU" sz="1200" b="1" dirty="0" smtClean="0"/>
              <a:t>2026. </a:t>
            </a:r>
            <a:r>
              <a:rPr lang="ru-RU" sz="1200" b="1" dirty="0"/>
              <a:t>— </a:t>
            </a:r>
            <a:r>
              <a:rPr lang="ru-RU" sz="1200" b="1" dirty="0" smtClean="0"/>
              <a:t>186 </a:t>
            </a:r>
            <a:r>
              <a:rPr lang="ru-RU" sz="1200" b="1" dirty="0"/>
              <a:t>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 smtClean="0"/>
          </a:p>
          <a:p>
            <a:pPr algn="just"/>
            <a:r>
              <a:rPr lang="ru-RU" sz="1200" dirty="0"/>
              <a:t>Способствует получению современных знаний интенсивно развивающегося направления: создание и эксплуатация информационных систем бухгалтерского учета на примере программного продукта «1С: Бухгалтерия 8.3». Структура помогает сразу приступить к работе с программой и быстро освоить приемы ведения бухгалтерского учета. Подробно описаны принципы работы с программой, раскрыты особенности ведения бухгалтерского учета, рассмотрены средства анализа учетных данных и подготовка регламентированной бухгалтерской (финансовой) отчетности.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4" y="116632"/>
            <a:ext cx="2160240" cy="313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645023"/>
            <a:ext cx="6678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Акатьева М. Д. Практические основы бухгалтерского учета </a:t>
            </a:r>
            <a:r>
              <a:rPr lang="ru-RU" sz="1200" b="1" dirty="0" smtClean="0"/>
              <a:t>источников формирования имущества </a:t>
            </a:r>
            <a:r>
              <a:rPr lang="ru-RU" sz="1200" b="1" dirty="0"/>
              <a:t>организации : учебник / М.Д. </a:t>
            </a:r>
            <a:r>
              <a:rPr lang="ru-RU" sz="1200" b="1" dirty="0" smtClean="0"/>
              <a:t>Акатьева, Л.К. Никандрова </a:t>
            </a:r>
            <a:r>
              <a:rPr lang="ru-RU" sz="1200" b="1" dirty="0"/>
              <a:t>— Москва : ИНФРА-М, </a:t>
            </a:r>
            <a:r>
              <a:rPr lang="ru-RU" sz="1200" b="1" dirty="0" smtClean="0"/>
              <a:t>2025. </a:t>
            </a:r>
            <a:r>
              <a:rPr lang="ru-RU" sz="1200" b="1" dirty="0"/>
              <a:t>— </a:t>
            </a:r>
            <a:r>
              <a:rPr lang="ru-RU" sz="1200" b="1" dirty="0" smtClean="0"/>
              <a:t>241 </a:t>
            </a:r>
            <a:r>
              <a:rPr lang="ru-RU" sz="1200" b="1" dirty="0"/>
              <a:t>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раскрывается весь диапазон вопросов практической составляющей бухгалтерского учета имущества организации с учетом действующих нормативных и законодательных документов. Издание структурировано таким образом, чтобы обучающийся смог не только понять сущность бухгалтерского учета имущества организации, но и выработать практические навыки ведения его бухгалтерского учета. Материал проиллюстрирован структурно-логическими схемами, обобщающими аналитическими таблицами и множеством практических примеров.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1660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175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32"/>
            <a:ext cx="6750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Елицур М. Ю. Экономика и бухгалтерский учет. Профессиональные модули : учебник / М. Ю. Елицур, О. М. Носова, М. В. Фролова. — Москва : ФОРУМ : ИНФРА-М, 2023. — 200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С учетом современных требований освещены теоретические курсы профессиональных модулей по подготовке специалиста в области экономики и бухгалтерского учета учебными заведениями среднего профессионального образования.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" y="116632"/>
            <a:ext cx="21906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48880" y="3933056"/>
            <a:ext cx="662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Качан Н. А. Практические основы бухгалтерского учета активов организации : учебное пособие / Н.А. Качан, А.Б. Тресницкий. — 2-е изд., стер. — Москва : ИНФРА-М, 2021. — 541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учебном пособии раскрываются вопросы практических основ бухгалтерского учета активов организации. Соответствует требованиям федеральных государственных образовательных стандартов среднего профессионального образования последнего поколения. Предназначено для обучающихся по специальности 38.02.01 «Экономика и бухгалтерский учет (по отраслям)».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2" y="3501008"/>
            <a:ext cx="2199788" cy="320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794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281648"/>
            <a:ext cx="6624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Бухгалтерский учет в коммерческих организациях : учебное пособие / М.В. Мельник, С.Е. Егорова, Н.Г. Кулакова, Л.А. Юданова. — Москва : ФОРУМ : ИНФРА-М, 2025. — 479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 smtClean="0"/>
          </a:p>
          <a:p>
            <a:pPr algn="just"/>
            <a:r>
              <a:rPr lang="ru-RU" sz="1200" dirty="0" smtClean="0"/>
              <a:t>Учебное </a:t>
            </a:r>
            <a:r>
              <a:rPr lang="ru-RU" sz="1200" dirty="0"/>
              <a:t>пособие включает методическое обеспечение цикла учетно-аналитических дисциплин, в том числе вопросы теории бухгалтерского учета, финансового и управленческого учета, экономического анализа. Выдержано методологическое и методическое единство изложения материала, показана взаимосвязь основных позиций учетно-аналитических дисциплин. Содержит тесты, практические задания, контрольные вопросы, которые позволяют усилить самоконтроль за усвоением знаний, промежуточный и плановый контроль после завершения изучения отдельных дисциплин. Приведенные методические материалы дают возможность выработать у студентов навыки практической работы.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17849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3861048"/>
            <a:ext cx="66247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Документирование хозяйственных операций и ведение бухгалтерского учета имущества организации : учебник / У. Ю. Блинова, Е. Ю. Астахова, Н. И. Голышева [и др.] ; под ред. У. Ю. Блиновой. — Москва : КноРус, 2025. — 311 с. — (Cреднее профессиональное образование). </a:t>
            </a:r>
            <a:endParaRPr lang="ru-RU" sz="1200" b="1" dirty="0" smtClean="0"/>
          </a:p>
          <a:p>
            <a:pPr algn="just"/>
            <a:r>
              <a:rPr lang="ru-RU" sz="1200" dirty="0" smtClean="0"/>
              <a:t>Представлена </a:t>
            </a:r>
            <a:r>
              <a:rPr lang="ru-RU" sz="1200" dirty="0"/>
              <a:t>информация о документировании хозяйственных операций, а также об основах синтетического и аналитического учета, особенностях учета и документирования денежных средств в кассе, на расчетных и специальных счетах в банке, основных средств, нематериальных активов. Раскрыты сущность документов и документооборота, двойной записи, описаны классификация документов, особенности аналитического и синтетического учета, учета затрат по строительству объектов основных средств и многое другое.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" y="3549744"/>
            <a:ext cx="220778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8022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0648"/>
            <a:ext cx="6606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Практические основы бухгалтерского учета источников формирования имущества организации. : учебник / Ж. А. Кеворкова, Л. А. Мельникова, Е. Н. Домбровская [и др.] ; под ред. Ж. А. Кеворковой. — Москва : КноРус, </a:t>
            </a:r>
            <a:r>
              <a:rPr lang="ru-RU" sz="1200" b="1" dirty="0" smtClean="0"/>
              <a:t>2026. </a:t>
            </a:r>
            <a:r>
              <a:rPr lang="ru-RU" sz="1200" b="1" dirty="0"/>
              <a:t>— 127 с. — (Cреднее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Изложены основные положения бухгалтерского учета источников формирования имущества организации исходя из норм современного российского законодательства. Материал ориентирован на применение в деятельности экономических субъектов программного продукта «1С: Предприятие. Бухгалтерия 8.3».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0882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573016"/>
            <a:ext cx="6606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Акатьева М. Д. Практические основы бухгалтерского учета источников формирования имущества организации : учебник / М.Д. Акатьева, Л.К. Никандрова. — Москва : ИНФРА-М, </a:t>
            </a:r>
            <a:r>
              <a:rPr lang="ru-RU" sz="1200" b="1" dirty="0" smtClean="0"/>
              <a:t>2025. </a:t>
            </a:r>
            <a:r>
              <a:rPr lang="ru-RU" sz="1200" b="1" dirty="0"/>
              <a:t>— 241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раскрывается весь диапазон вопросов практической составляющей бухгалтерского учета имущества организации с учетом действующих нормативных и законодательных документов. Издание структурировано таким образом, чтобы обучающийся смог не только понять сущность бухгалтерского учета имущества организации, но и выработать практические навыки ведения его бухгалтерского учета. Изложение материала проиллюстрировано структурно-логическими схемами, обобщающими аналитическими таблицами и множеством практических примеров. Для закрепления знаний в конце каждой главы приводятся вопросы для самоконтроля.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088232" cy="313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927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1"/>
            <a:ext cx="6678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Тюленева Т. А. Ведение бухгалтерского учета источников формирования активов, выполнение работ по инвентаризации активов и финансовых обязательств организации : учебное пособие / Т.А. Тюленева. — Москва : ИНФРА-М, 2025. — 273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Учебное пособие содержит необходимый теоретический материал для изучения бухгалтерского учета и внутреннего контроля операций с источниками формирования активов, а также вопросов организации, проведения и оформления результатов инвентаризации с учетом требований актуальных нормативных правовых актов. В конце каждой главы имеются контрольные вопросы, задания и тесты, которые помогают закрепить полученные теоретические знания.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04901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573016"/>
            <a:ext cx="6678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Иванова Е. А. Ведение бухгалтерского учета источников формирования активов, выполнение работ по инвентаризации активов и финансовых обязательств организации : учебное пособие / Е. А. Иванова, М. Ю. Гинзбург. — Москва : КноРус, 2025. — 296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Состоит из двух разделов. В первом разделе рассматриваются практические основы бухгалтерского учета источников формирования имущества организации: собственных и заемных средств; вопросы учета труда и заработной платы на предприятии. Второй раздел посвящен изучению технологии проведения и оформления инвентаризации внеоборотных и оборотных активов, финансовых обязательств, целевого финансирования и доходов будущих периодов. Содержит более 140 задач по темам и примеры их решения; тестовые вопросы; задания из практики бухгалтерской работы.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075715" cy="314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7114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32"/>
            <a:ext cx="6750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Ведение бухгалтерского учета источников формирования активов, выполнение работ по инвентаризации активов и финансовых обязательств организации : учебник / Е. И. Костюкова, О. В. Ельчанинова, М. В. Феськова [и др.] ; под ред. Е. И. Костюковой. — Москва : КноРус, 2025. — 182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 smtClean="0"/>
          </a:p>
          <a:p>
            <a:pPr algn="just"/>
            <a:r>
              <a:rPr lang="ru-RU" sz="1200" dirty="0"/>
              <a:t>Предназначен для изучения организации и ведения бухгалтерского учета источников формирования активов, а также порядка проведения и учетов результатов инвентаризации. Содержит опорный конспект по разделам, вопросы для всех видов опросов и самопроверки знаний студентов при самостоятельной подготовке к итоговому контролю знаний. Книга сформирована таким образом, чтобы обучающиеся имели возможность самостоятельно изучать теоретический материал, документировать операции последовательно по всему циклу учетных работ, а также отражать изменения на счетах бухгалтерского учета.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4" y="150580"/>
            <a:ext cx="2095952" cy="325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645024"/>
            <a:ext cx="6750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Калиничева Р. В. Ведение бухгалтерского учета источников формирования имущества, выполнение работ по инвентаризации имущества и финансовых обязательств организации : учебник / Р. В. Калиничева, И. С. Джарарах, Н. М. Газарян, О. С. Глинская. — Москва : КноРус, 2025. — 162 с. — (Cреднее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 smtClean="0"/>
          </a:p>
          <a:p>
            <a:pPr algn="just"/>
            <a:r>
              <a:rPr lang="ru-RU" sz="1200" b="1" dirty="0"/>
              <a:t> </a:t>
            </a:r>
            <a:r>
              <a:rPr lang="ru-RU" sz="1200" dirty="0"/>
              <a:t>Представляет собой </a:t>
            </a:r>
            <a:r>
              <a:rPr lang="ru-RU" sz="1200" dirty="0" smtClean="0"/>
              <a:t>теоретический и </a:t>
            </a:r>
            <a:r>
              <a:rPr lang="ru-RU" sz="1200" dirty="0"/>
              <a:t>практический материал по организации бухгалтерского </a:t>
            </a:r>
            <a:r>
              <a:rPr lang="ru-RU" sz="1200" dirty="0" smtClean="0"/>
              <a:t>учета источников </a:t>
            </a:r>
            <a:r>
              <a:rPr lang="ru-RU" sz="1200" dirty="0"/>
              <a:t>формирования активов, выполнению работ </a:t>
            </a:r>
            <a:r>
              <a:rPr lang="ru-RU" sz="1200" dirty="0" smtClean="0"/>
              <a:t>по инвентаризации активов и </a:t>
            </a:r>
            <a:r>
              <a:rPr lang="ru-RU" sz="1200" dirty="0"/>
              <a:t>финансовых обязательств организации. Рассматриваются вопросы бухгалтерского учета собственного капитала (уставного фонда, </a:t>
            </a:r>
            <a:r>
              <a:rPr lang="ru-RU" sz="1200" dirty="0" smtClean="0"/>
              <a:t>добавочного и </a:t>
            </a:r>
            <a:r>
              <a:rPr lang="ru-RU" sz="1200" dirty="0"/>
              <a:t>резервного капитала, нераспределенной прибыли, средств целевого финансирования). Приводятся </a:t>
            </a:r>
            <a:r>
              <a:rPr lang="ru-RU" sz="1200" dirty="0" smtClean="0"/>
              <a:t>последовательность и </a:t>
            </a:r>
            <a:r>
              <a:rPr lang="ru-RU" sz="1200" dirty="0"/>
              <a:t>технология </a:t>
            </a:r>
            <a:r>
              <a:rPr lang="ru-RU" sz="1200" dirty="0" smtClean="0"/>
              <a:t>проведения инвентаризации источников формирования имущества</a:t>
            </a:r>
            <a:r>
              <a:rPr lang="ru-RU" sz="1200" dirty="0"/>
              <a:t>, </a:t>
            </a:r>
            <a:r>
              <a:rPr lang="ru-RU" sz="1200" dirty="0" smtClean="0"/>
              <a:t>самого имущества и </a:t>
            </a:r>
            <a:r>
              <a:rPr lang="ru-RU" sz="1200" dirty="0"/>
              <a:t>финансовых обязательств организации, </a:t>
            </a:r>
            <a:r>
              <a:rPr lang="ru-RU" sz="1200" dirty="0" smtClean="0"/>
              <a:t>требования и </a:t>
            </a:r>
            <a:r>
              <a:rPr lang="ru-RU" sz="1200" dirty="0"/>
              <a:t>документальное оформление </a:t>
            </a:r>
            <a:r>
              <a:rPr lang="ru-RU" sz="1200" dirty="0" smtClean="0"/>
              <a:t>результатов инвентаризации</a:t>
            </a:r>
            <a:r>
              <a:rPr lang="ru-RU" sz="1200" dirty="0"/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4" y="3577447"/>
            <a:ext cx="2070107" cy="309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932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60648"/>
            <a:ext cx="6480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88641"/>
            <a:ext cx="6750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Фридман А. М. Экономика организации : учебник / А.М. Фридман. — Москва : РИОР : ИНФРА-М, </a:t>
            </a:r>
            <a:r>
              <a:rPr lang="ru-RU" sz="1200" b="1" dirty="0" smtClean="0"/>
              <a:t>2025. </a:t>
            </a:r>
            <a:r>
              <a:rPr lang="ru-RU" sz="1200" b="1" dirty="0"/>
              <a:t>— 239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</a:t>
            </a:r>
            <a:r>
              <a:rPr lang="ru-RU" sz="1200" dirty="0" smtClean="0"/>
              <a:t>раскрываются </a:t>
            </a:r>
            <a:r>
              <a:rPr lang="ru-RU" sz="1200" dirty="0"/>
              <a:t>основные методы функционирования и планирования экономики организаций разных отраслей и сфер деятельности. Особое внимание уделено практическому использованию учета и иных видов экономической информации для изыскания резервов экономии затрат, повышению эффективности хозяйственно-финансовой деятельности предприятий. </a:t>
            </a:r>
            <a:r>
              <a:rPr lang="ru-RU" sz="1200" dirty="0" smtClean="0"/>
              <a:t>Его </a:t>
            </a:r>
            <a:r>
              <a:rPr lang="ru-RU" sz="1200" dirty="0"/>
              <a:t>содержание тесно связано с дисциплинами «Финансы организации», «Менеджмент», «Экономика», «Анализ хозяйственно-финансовой деятельности», «Статистика» и др., что позволяет использовать учебник студентам этих специальностей.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8" y="260648"/>
            <a:ext cx="1905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3717032"/>
            <a:ext cx="6750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Кнышова Е. Н. Экономика организации : учебник / Е. Н. Кнышова, Е. Е. Панфилова. — Москва : ФОРУМ : ИНФРА-М, </a:t>
            </a:r>
            <a:r>
              <a:rPr lang="ru-RU" sz="1200" b="1" dirty="0" smtClean="0"/>
              <a:t>2025. </a:t>
            </a:r>
            <a:r>
              <a:rPr lang="ru-RU" sz="1200" b="1" dirty="0"/>
              <a:t>— 335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настоящем учебнике дается характеристика основных элементов экономической среды функционирования организации и методов их анализа. Особое внимание уделяется рассмотрению вопросов экономики производства и склада, типологии экономических стратегий, экономической эффективности при оценке деятельности организации. Учебник предназначен учащимся техникумов и колледжей экономических специальностей, </a:t>
            </a:r>
            <a:r>
              <a:rPr lang="ru-RU" sz="1200" dirty="0" smtClean="0"/>
              <a:t> </a:t>
            </a:r>
            <a:r>
              <a:rPr lang="ru-RU" sz="1200" dirty="0"/>
              <a:t>а также специалистам, интересующимся вопросами экономики современной организации.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8" y="3573016"/>
            <a:ext cx="19050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5236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750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Кеворкова Ж. А. Проведение расчетов с бюджетом и внебюджетными фондами : учебник / Ж. А. Кеворкова, Л. А. Мельникова, Е. Н. Домбровская. — Москва : КноРус, </a:t>
            </a:r>
            <a:r>
              <a:rPr lang="ru-RU" sz="1200" b="1" dirty="0" smtClean="0"/>
              <a:t>2025. </a:t>
            </a:r>
            <a:r>
              <a:rPr lang="ru-RU" sz="1200" b="1" dirty="0"/>
              <a:t>— 197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соответствии с программой подготовки специалистов в сфере СПО в системной форме изложены основополагающие положения с учетом современного российского законодательства. Содержание учебника ориентировано на применение в деятельности экономических субъектов. Практико-ориентированные задания и контрольные вопросы позволят учащимся получить теоретические знания и применять их для совершенствования умений и практических навыков, используемых в дальнейшей профессиональной деятельности.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0882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429000"/>
            <a:ext cx="6750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Каурова О. В. Проведение расчетов с бюджетом и внебюджетными фондами : учебник / О. В. Каурова, А. Н. Малолетко, О. В. Шинкарева. — Москва : КноРус, 2025. — 201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Учебник состоит из 11 глав, которые объединяются в три раздела. Первый раздел «Бюджетная и налоговая системы Российской Федерации» раскрывает основы бюджетной и налоговой систем нашей страны. Второй раздел «Расчеты с бюджетом» посвящен особенностям организации бухгалтерского учета по счету 68 «Расчеты по налогам и сборам». Третий раздел «Расчеты с внебюджетными фондами» знакомит учащихся с особенностями организации расчетов с внебюджетными фондами.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208823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1669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Бобрышев А. Н. Проведение расчетов с бюджетом и внебюджетными фондами : учебное пособие / А. Н. Бобрышев, В. С. Германова, Ю. А. Цисельская. — Москва : КноРус, </a:t>
            </a:r>
            <a:r>
              <a:rPr lang="ru-RU" sz="1200" b="1" dirty="0" smtClean="0"/>
              <a:t>2025. </a:t>
            </a:r>
            <a:r>
              <a:rPr lang="ru-RU" sz="1200" b="1" dirty="0"/>
              <a:t>— 385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Учебное пособие содержит теоретический и тестовый контрольный материал, практические ситуационные задания по расчетам и перечислениям налогов, сборов и страховых взносов в соответствующие бюджеты.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064447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573016"/>
            <a:ext cx="6678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Пансков В. Г.  Налоги и налогообложение : учебник для СПО / В. Г. Пансков. — 10-е изд., перераб. и доп. — Москва : Издательство Юрайт, 2025. — 447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раскрываются экономическая сущность и функции налогов, приводится их классификация. Подробно излагаются актуальные вопросы организации налоговой системы и налогового администрирования в Российской Федерации. Углубленно рассматриваются вопросы организации налоговой службы, права и обязанности как налогоплательщиков, так и государства, система налогового контроля и ответственности за нарушения налогового законодательства. Подробно исследуется порядок исчисления и уплаты конкретных налогов и сборов, действующих в налоговой системе Российской Федерации.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187262"/>
            <a:ext cx="2520280" cy="377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4281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167647"/>
            <a:ext cx="660648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Дмитриева И. М.  Бухгалтерский учет : учебник и практикум для СПО / И. М. Дмитриева. — 8-е изд., перераб. и доп. — Москва : Издательство Юрайт, 2025. — 287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Содержание курса «Бухгалтерский учет с основами МСФО» построено в соответствии с действующими нормативными правовыми документами, имеет логическую структуру и последовательность изучения материала для бакалавров и специалистов экономического профиля. Изложение материала начинается с теории бухгалтерского учета и </a:t>
            </a:r>
            <a:r>
              <a:rPr lang="ru-RU" sz="1200" dirty="0" smtClean="0"/>
              <a:t>заканчивается </a:t>
            </a:r>
            <a:r>
              <a:rPr lang="ru-RU" sz="1200" dirty="0"/>
              <a:t>основами МСФО. Содержание курса разбито на пять основных модулей, материал внутри которых представлен с позиции освоения </a:t>
            </a:r>
            <a:r>
              <a:rPr lang="ru-RU" sz="1200" dirty="0" smtClean="0"/>
              <a:t>бакалаврами </a:t>
            </a:r>
            <a:r>
              <a:rPr lang="ru-RU" sz="1200" dirty="0"/>
              <a:t>и специалистами соответствующих компетенций. Текст курса содержит примеры и контрольные вопросы к каждой теме.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0" y="1556792"/>
            <a:ext cx="2520280" cy="37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1776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60648"/>
            <a:ext cx="69127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Кузнецов И. Н.  Документационное обеспечение управления персоналом : учебник и практикум для СПО / И. Н. Кузнецов. — 3-е изд., перераб. и доп. — Москва : Издательство Юрайт, 2025. — 397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изложены правила документирования управленческой деятельности и принципы создания системы управления документами. Приведены образцы важнейших видов управленческой и кадровой документации. В издании содержатся сведения о нормативно-правовой и методической базе в области документационного обеспечения управления персоналом, даны основные понятия, локальные документы, регламентирующие управление персоналом организации в соответствии с трудовым законодательством Российской Федерации. </a:t>
            </a:r>
            <a:r>
              <a:rPr lang="ru-RU" sz="1200" dirty="0" smtClean="0"/>
              <a:t>Особое </a:t>
            </a:r>
            <a:r>
              <a:rPr lang="ru-RU" sz="1200" dirty="0"/>
              <a:t>внимание уделено правилам оформления служебных документов в соответствии с требованиями ГОСТ Р 7.0.97-2016.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2448271" cy="36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75318" y="3543300"/>
            <a:ext cx="68611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Корнеев И. К.  Документационное обеспечение управления : учебник и практикум для СПО / И. К. Корнеев, А. В. Пшенко, В. А. Машурцев. — 3-е изд., перераб. и доп. — Москва : Издательство Юрайт, 2025. — 438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Прочитав этот учебник, вы подробно ознакомитесь с организацией работы с управленческими документами в соответствии с национальным стандартом ГОСТ ИСО 15489-1-2007 «Управление документами», а также получите представление о современной концепции управления документами. Кроме того, в учебнике описаны правила оформления различных видов документов, способы и методы оперативной работы с документами, их текущего хранения, основы работы с корреспонденцией. Пристальное внимание уделено компьютерным системам и технологиям документационного обеспечения управления.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080" y="3303270"/>
            <a:ext cx="2475832" cy="365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6621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6020" y="332656"/>
            <a:ext cx="69127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Шувалова Н. Н.  Документационное обеспечение управления : учебник и практикум для СПО / Н. Н. Шувалова. — 3-е изд. перераб. и доп.  — Москва : Издательство Юрайт, 2025. — 234 с. — (Профессиональное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Документ — основной инструмент управления и продукт профессиональной деятельности любого управленца. Поэтому для специалиста в области государственного и муниципального управления важны: знание основ делопроизводства, умение ориентироваться в море нормативных документов, регулирующих вопросы документационного обеспечения управления, языковая грамотность, владение официально-деловым стилем речи и навыки работы с документами. Цель данного курса помочь студентам овладеть базовыми знаниями в области документационного обеспечения управления, технологиями работы с </a:t>
            </a:r>
            <a:r>
              <a:rPr lang="ru-RU" sz="1200" dirty="0" smtClean="0"/>
              <a:t>документом</a:t>
            </a:r>
            <a:r>
              <a:rPr lang="ru-RU" sz="12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028"/>
            <a:ext cx="2394520" cy="374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1172" y="3793952"/>
            <a:ext cx="69127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Абуладзе Д. Г.  Документационное обеспечение управления персоналом : учебник и практикум для СПО / Д. Г. Абуладзе, И. Б. Выпряжкина, В. М. Маслова. — 3-е изд., перераб. и доп.— Москва : Издательство Юрайт, 2025. — 374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рассматриваются актуальные вопросы документационного обеспечения управления персоналом (кадрового делопроизводства). Раскрываются важнейшие законодательные и нормативные правовые акты, регулирующие сферу трудовых отношений, на основе которых формируются локальные нормативные кадровые документы в организации. Особое внимание в курсе уделено порядку документационного оборота кадровой службы и правилам составления и оформления обязательных и рекомендуемых документов. Для лучшего усвоения материала каждая тема завершается выводами и практическими заданиями.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56992"/>
            <a:ext cx="2448272" cy="371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890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Доронина Л. А.  Документационное обеспечение управления : учебник и практикум для СПО / Л. А. Доронина, В. С. Иритикова. —2-е изд., перераб. и доп. — Москва : Издательство Юрайт, 2025. — 270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книге рассматривается современная концепция учебной дисциплины «Организация и технология документационного обеспечения управления», анализируются история развития технологии обработки документов и организация документооборота в России. Отдельные главы посвящены организации работы с поступающими, отправляемыми и внутренними документами, контролю за исполнением документов, регистрации документов и организации информационно-справочной работы по документам в условиях внедрения систем электронного документооборота, технологии оперативного хранения документов и вопросам подготовки документов для передачи на архивное хранение.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252028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4005064"/>
            <a:ext cx="6678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Шувалова Н. Н.  Основы делопроизводства : учебник для СПО / Н. Н. Шувалова, А. Ю. Иванова ; под общей редакцией Н. Н. Шуваловой. — 3-е изд., перераб. и доп. — Москва : Издательство Юрайт, 2025. — 355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рассматриваются теоретические и нормативно-методические основы традиционного и электронного делопроизводства, анализируются терминологический аппарат современного делопроизводства, порядок составления и оформления служебных документов. Отличительную особенность данного курса составляет междисциплинарный подход к изучению и созданию документа, поэтому большое внимание уделено не только технологическим вопросам, но и языку служебного документа, составляющему содержательную основу любой информации.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472" y="3356992"/>
            <a:ext cx="2520280" cy="370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1435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60648"/>
            <a:ext cx="6768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Тюленева Т. А. Документационное обеспечение управления (с практикумом) : учебник / Т. А. Тюленева. — Москва : КноРус, 2025. — 186 с. — (Cреднее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Раскрывается содержание лекционного материала, материала практических занятий и самостоятельной работы обучающихся и вопросы для дифференцированного зачета в соответствии с основной профессиональной образовательной программой. По каждой теме приводятся задания для выполнения на практических занятиях, контрольные вопросы и тестовые задания.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01622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3513583"/>
            <a:ext cx="6696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Гугуева Т. А. Конфиденциальное делопроизводство : учебное пособие / Т. А. Гугуева. — 2-е изд., перераб. и доп. — Москва : ИНФРА-М, 2023. — 199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Устойчивое положение организаций — государственных и негосударственных структур — на рынке товаров и услуг напрямую зависит от эффективности применяемых мер защиты конфиденциальной информации. В учебном пособии рассматриваются сущность и особенности конфиденциального делопроизводства, виды и специфика защиты конфиденциальной информации, организация работы с ее внешними электронными носителями. Приложения содержат нормативные правовые документы и комплект учетных форм, рекомендуемых к применению.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93740"/>
            <a:ext cx="2088231" cy="31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6606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750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Делопроизводство : учебник / Т.А. Быкова, Л.М. Вялова, Ю.М. Кукарина, Л.В. Санкина ; под общ. ред. доц. Т.А. Быковой. — 5-е изд., перераб. и доп. — Москва : ИНФРА-М, 2025.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отражены основные этапы формирования и развития отечественной системы делопроизводства. Дана характеристика действующих законодательных и нормативных правовых актов Российской Федерации, регулирующих современные нормы работы с документами. Рассмотрены современные требования к оформлению документов; изложены проблемы создания и деятельности службы делопроизводства; приведено описание основных технологических операций документационного обеспечения управления.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6" y="116632"/>
            <a:ext cx="204901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501008"/>
            <a:ext cx="6678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Книжникова А. Н. Делопроизводство и режим секретности : учебник / А. Н. Книжникова. — Москва : Юстиция, </a:t>
            </a:r>
            <a:r>
              <a:rPr lang="ru-RU" sz="1200" b="1" dirty="0" smtClean="0"/>
              <a:t>2026. </a:t>
            </a:r>
            <a:r>
              <a:rPr lang="ru-RU" sz="1200" b="1" dirty="0"/>
              <a:t>— 335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Рассмотрены основные задачи делопроизводства: создание документов и работа с ними на основе нормативных актов и государственных стандартов Российской Федерации. Приведены основные виды документов, входящих в систему организационно-распорядительных документов, показана их роль в работе федеральных органов исполнительной власти Российской Федерации. Проанализированы основные направления режима секретности с учетом норм законодательства по защите государственной тайны Российской Федерации.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6" y="3501008"/>
            <a:ext cx="209599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9220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761401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ПМ.02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44824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/>
          </a:p>
          <a:p>
            <a:pPr algn="ctr"/>
            <a:r>
              <a:rPr lang="ru-RU" sz="4000" b="1" dirty="0" smtClean="0"/>
              <a:t>СОСТАВЛЕНИЕ </a:t>
            </a:r>
            <a:r>
              <a:rPr lang="ru-RU" sz="4000" b="1" dirty="0"/>
              <a:t>И ИСПОЛЬЗОВАНИЕ БУХГАЛТЕРСКОЙ (ФИНАНСОВОЙ) И НАЛОГОВОЙ ОТЧЕТНОСТИ ЭКОНОМИЧЕСКОГО СУБЪЕКТА</a:t>
            </a:r>
          </a:p>
        </p:txBody>
      </p:sp>
    </p:spTree>
    <p:extLst>
      <p:ext uri="{BB962C8B-B14F-4D97-AF65-F5344CB8AC3E}">
        <p14:creationId xmlns:p14="http://schemas.microsoft.com/office/powerpoint/2010/main" val="21259446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16632"/>
            <a:ext cx="6624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Акатьева М. Д. Бухгалтерская технология проведения и оформления инвентаризации : учебник / М. Д. Акатьева. — Москва : ИНФРА-М, </a:t>
            </a:r>
            <a:r>
              <a:rPr lang="ru-RU" sz="1200" b="1" dirty="0" smtClean="0"/>
              <a:t>2025. </a:t>
            </a:r>
            <a:r>
              <a:rPr lang="ru-RU" sz="1200" b="1" dirty="0"/>
              <a:t>— 208 с. — (Среднее профессиональное образование). </a:t>
            </a:r>
            <a:endParaRPr lang="ru-RU" sz="1200" b="1" dirty="0" smtClean="0"/>
          </a:p>
          <a:p>
            <a:endParaRPr lang="ru-RU" sz="1200" b="1" dirty="0"/>
          </a:p>
          <a:p>
            <a:pPr algn="just"/>
            <a:r>
              <a:rPr lang="ru-RU" sz="1200" dirty="0"/>
              <a:t>В учебнике раскрывается весь диапазон вопросов бухгалтерской технологии подготовки, проведения и оформления результатов инвентаризации в организации с учетом действующих нормативных и законодательных документов. Структурирован таким образом, чтобы обучающийся смог не только понять сущность инвентаризации как элемента метода бухгалтерского учета организации, но и выработать практические навыки ее организации, проведения и оформления. Изложение материала проиллюстрировано структурно-логическими схемами, обобщающими аналитическими таблицами и практическими примерами. Для закрепления знаний в конце каждого параграфа приводятся вопросы для самоконтроля.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160240" cy="308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3645024"/>
            <a:ext cx="66247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Кеворкова Ж. А. Бухгалтерская технология проведения и оформления инвентаризации : учебник / Ж. А. Кеворкова, Л. А. Мельникова, Е. Н. Домбровская. — Москва : КноРус, </a:t>
            </a:r>
            <a:r>
              <a:rPr lang="ru-RU" sz="1200" b="1" dirty="0" smtClean="0"/>
              <a:t>2026. </a:t>
            </a:r>
            <a:r>
              <a:rPr lang="ru-RU" sz="1200" b="1" dirty="0"/>
              <a:t>— 182 с. — (Среднее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b="1" dirty="0"/>
              <a:t> </a:t>
            </a:r>
            <a:r>
              <a:rPr lang="ru-RU" sz="1200" dirty="0"/>
              <a:t>В системной форме изложены основополагающие положения порядка проведения и оформления инвентаризации с учетом современного российского законодательства. Содержание учебника ориентировано на применение в деятельности экономических субъектов. Практико-ориентированные задания, контрольные вопросы позволят студентам получить теоретические знания, применяемые ими для получения умений и практических навыков, используемых в дальнейшей профессиональной деятельности.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1602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32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76822" cy="319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Экономика организации (предприятия). Практику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188640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Грибов В.Д.  Экономика организации (предприятия). Практикум : учебное пособие / В.Д. Грибов. — Москва : КноРус, 2025. — 196 с.  — (Среднее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Содержит вопросы для обсуждения на семинарах, задания и задачи по важнейшим темам дисциплины «Экономика организации (предприятия)», тесты для оценки полученных знаний и контрольные вопросы по каждой теме. Позволит углубить освоение каждой темы курса, проверить уровень полученных студентами теоретических знаний, привлечь внимание студентов к важнейшим аспектам каждой темы дисциплины.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61162" y="3573016"/>
            <a:ext cx="650332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Коршунов В. В.  Экономика организации : учебник и практикум для среднего профессионального образования / В. В. Коршунов. — 6-е изд., перераб. и доп. — Москва : Издательство Юрайт, 2025. — 363 с. — (Профессиональное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200" dirty="0"/>
              <a:t>В курсе изложены все стороны деятельности предприятия с момента выбора организационно-правовой формы, организации производства и управления, реализации продукции и формирования прибыли до анализа результатов деятельности и выбора направлений дальнейшего развития. При изучении курса вырабатываются навыки анализа конкретных ситуаций в деятельности субъекта хозяйствования, что позволяет принимать верные решения по выбору направлений дальнейшего развития деятельности предприятия.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60402"/>
            <a:ext cx="2592288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6614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332656"/>
            <a:ext cx="6552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Качан Н. А. Бухгалтерская технология проведения и оформления инвентаризации : учебное пособие / Н.А. Качан. — 2-е изд. — Москва : ИНФРА-М, 2023. — 137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Учебное пособие предназначено для подготовки к практическим и самостоятельным занятиям студентов, обучающихся по специальности 38.02.01 «Экономика и бухгалтерский учет (по отраслям)».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106488" cy="311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3645024"/>
            <a:ext cx="65527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Копейкина А. В. Бухгалтерская технология ведения и оформления инвентаризации. Практикум : учебное пособие / А. В. Копейкина.  — Москва : КноРус, 2024. — 209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Изложены теоретические основы порядка проведения, отражения и оформления инвентаризации в бухгалтерском учете. Рассмотрен документооборот, субъекты инвентаризации: инвентаризационная комиссия и материально ответственные лица, их права и обязанности при проведении инвентаризации. Представлен порядок подготовки к инвентаризации, оформления результатов инвентаризации членами инвентаризационной комиссии и бухгалтерией, а также бухгалтерского учета результатов инвентаризации. Также даны практические основы бухгалтерского учета источников формирования имущества организации. По каждой теме предложены практические задания.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30" y="3573016"/>
            <a:ext cx="2103769" cy="308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8521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0648"/>
            <a:ext cx="6606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Воронченко Т. В.  Основы бухгалтерского учета : учебник и практикум для СПО / Т. В. Воронченко. — 5-е изд., перераб. и доп. — Москва : Издательство Юрайт, 2025. — 263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представлены основы бухгалтерского учета, исторические и методические аспекты его возникновения и развития. Особенностью издания является системный взгляд на предмет и метод учета и комплексный подход к рассмотрению их взаимосвязей и взаимозависимостей. В курс включен практикум, содержащий задачи для практических (семинарских) занятий и самостоятельной работы студентов.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00" y="-99392"/>
            <a:ext cx="259228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3552632"/>
            <a:ext cx="66247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Сорокина Е. М.  Бухгалтерская (финансовая) отчетность : учебное пособие для СПО / Е. М. Сорокина. — 3-е изд., перераб. и доп. — Москва : Издательство Юрайт, 2025. — 122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Основное внимание в курсе уделено вопросам характерных особенностей бухгалтерской (финансовой) отчетности и требованиям, предъявляемым к ней. Представлен порядок подготовки учетной информации к обобщению в бухгалтерской (финансовой) отчетности и рассмотрено возможное содержание годовой бухгалтерской отчетности организаций с учетом рекомендаций Министерства финансов Российской Федерации. Раскрыты особенности бухгалтерской отчетности филиалов организаций. Изложены условия реорганизации и ликвидации организаций, а также их влияние на состав и содержание бухгалтерской отчетности.</a:t>
            </a:r>
            <a:endParaRPr lang="ru-RU" sz="12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14700"/>
            <a:ext cx="2736304" cy="37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1316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16632"/>
            <a:ext cx="6534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Брыкова Н. В. Составление и использование бухгалтерской отчетности : учебник / Н. В. Брыкова. — Москва : КноРус, </a:t>
            </a:r>
            <a:r>
              <a:rPr lang="ru-RU" sz="1200" b="1" dirty="0" smtClean="0"/>
              <a:t>2025. </a:t>
            </a:r>
            <a:r>
              <a:rPr lang="ru-RU" sz="1200" b="1" dirty="0"/>
              <a:t>— 266 с. — (Cреднее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b="1" dirty="0"/>
              <a:t> </a:t>
            </a:r>
            <a:r>
              <a:rPr lang="ru-RU" sz="1200" dirty="0"/>
              <a:t>Рассмотрены вопросы формирования показателей отчетности и порядок заполнения отчетных форм, анализа и оценки финансового положения и результатов деятельности организации на основе бухгалтерской отчетности на конкретном примере, а также порядок расчета налогов и заполнения налоговых деклараций.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88" y="116632"/>
            <a:ext cx="210721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3861048"/>
            <a:ext cx="6678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Иванова Н. В. Технология составления бухгалтерской отчетности : учебник / Н. В. Иванова, К. В. Иванов. — Москва : КноРус, </a:t>
            </a:r>
            <a:r>
              <a:rPr lang="ru-RU" sz="1200" b="1" dirty="0" smtClean="0"/>
              <a:t>2026. </a:t>
            </a:r>
            <a:r>
              <a:rPr lang="ru-RU" sz="1200" b="1" dirty="0"/>
              <a:t>— 201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Содержит сведения о формировании теоретических знаний и практических навыков, связанных с изучением состава и содержания финансовой отчетности в соответствии с российскими нормативными документами, умением ее прочтения, оценкой информативности отчетности.</a:t>
            </a:r>
            <a:endParaRPr lang="ru-RU" sz="1200" dirty="0" smtClean="0"/>
          </a:p>
          <a:p>
            <a:pPr algn="just"/>
            <a:endParaRPr lang="ru-RU" sz="1200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88" y="3641044"/>
            <a:ext cx="210721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565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08823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188641"/>
            <a:ext cx="669674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Иванова Е. А. Составление и использование бухгалтерской отчетности : учебное пособие / Е. А. Иванова, М. Ю. Гинзбург. — Москва : КноРус, 2025. — 259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первом разделе рассматриваются технология составления бухгалтерской (финансовой) отчетности, организация работы по составлению отчетностей, формы налоговых деклараций по налогам и сборам в бюджет, формы отчетов по страховым взносам в ФНС России и государственные внебюджетные фонды и инструкции по их заполнению. Во втором разделе пособия изучаются основы анализа бухгалтерской (финансовой) отчетности, процедуры анализа бухгалтерского баланса, отчета о финансовых результатах, отчета о движении денежных средств.</a:t>
            </a:r>
          </a:p>
          <a:p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01671" y="3789040"/>
            <a:ext cx="6697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Новикова Н. Е. Составление и использование бухгалтерской отчетности : учебник / Н. Е. Новикова, И. В. Осипова, Г. Ф. Чернецкая. — Москва : КноРус, 2024. — 262 с. — (Cреднее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endParaRPr lang="ru-RU" sz="1200" b="1" dirty="0"/>
          </a:p>
          <a:p>
            <a:pPr algn="just"/>
            <a:r>
              <a:rPr lang="ru-RU" sz="1200" dirty="0"/>
              <a:t>Подготовлен по вопросам </a:t>
            </a:r>
            <a:r>
              <a:rPr lang="ru-RU" sz="1200" dirty="0" smtClean="0"/>
              <a:t>формирования и </a:t>
            </a:r>
            <a:r>
              <a:rPr lang="ru-RU" sz="1200" dirty="0"/>
              <a:t>анализу бухгалтерской (финансовой) отчетности. Представлен учебный материал по структуре БФО, нормативно-законодательному регулированию, порядку формирования элементов отчетности, проведения анализа отчетности с целью улучшения управленческойи финансово-хозяйственной деятельности. Приведены контрольные </a:t>
            </a:r>
            <a:r>
              <a:rPr lang="ru-RU" sz="1200" dirty="0" smtClean="0"/>
              <a:t>вопросы и </a:t>
            </a:r>
            <a:r>
              <a:rPr lang="ru-RU" sz="1200" dirty="0"/>
              <a:t>тестовый материал.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73015"/>
            <a:ext cx="2088230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5873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39814" y="116632"/>
            <a:ext cx="67966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Воронченко Т. В.  Основы бухгалтерского учета : учебник и практикум для СПО / Т. В. Воронченко. — 5-е изд., перераб. и доп. — Москва : Издательство Юрайт, 2025. — 263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представлены основы бухгалтерского учета, исторические и методические аспекты его возникновения и развития. Особенностью издания является системный взгляд на предмет и метод учета и комплексный подход к рассмотрению их взаимосвязей и взаимозависимостей. В курс включен практикум, содержащий задачи для практических (семинарских) занятий и самостоятельной работы студентов.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252028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72214" y="3789040"/>
            <a:ext cx="6678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Карпова Т. П. Технология составления бухгалтерской отчетности : учебное пособие / Т. П. Карпова. — Москва : КноРус, 2025. — 295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 smtClean="0"/>
              <a:t>Изложены </a:t>
            </a:r>
            <a:r>
              <a:rPr lang="ru-RU" sz="1200" dirty="0"/>
              <a:t>особенности организации бухгалтерского учета на предприятиях общественного питания, рассмотрены вопросы </a:t>
            </a:r>
            <a:r>
              <a:rPr lang="ru-RU" sz="1200" dirty="0" smtClean="0"/>
              <a:t>ценообразования и </a:t>
            </a:r>
            <a:r>
              <a:rPr lang="ru-RU" sz="1200" dirty="0"/>
              <a:t>калькуляции продукции собственного производства, являющиеся специфическими для организаций общественного питания. Уделено внимание документальному </a:t>
            </a:r>
            <a:r>
              <a:rPr lang="ru-RU" sz="1200" dirty="0" smtClean="0"/>
              <a:t>оформлению и </a:t>
            </a:r>
            <a:r>
              <a:rPr lang="ru-RU" sz="1200" dirty="0"/>
              <a:t>учету поступления сырья, </a:t>
            </a:r>
            <a:r>
              <a:rPr lang="ru-RU" sz="1200" dirty="0" smtClean="0"/>
              <a:t>продуктов и </a:t>
            </a:r>
            <a:r>
              <a:rPr lang="ru-RU" sz="1200" dirty="0"/>
              <a:t>товаров, </a:t>
            </a:r>
            <a:r>
              <a:rPr lang="ru-RU" sz="1200" dirty="0" smtClean="0"/>
              <a:t>результатов инвентаризации</a:t>
            </a:r>
            <a:r>
              <a:rPr lang="ru-RU" sz="1200" dirty="0"/>
              <a:t>, товарных потерь, отчетности материально ответственных лиц. В конце каждой главы приведены вопросы для </a:t>
            </a:r>
            <a:r>
              <a:rPr lang="ru-RU" sz="1200" dirty="0" smtClean="0"/>
              <a:t>самоконтроля и </a:t>
            </a:r>
            <a:r>
              <a:rPr lang="ru-RU" sz="1200" dirty="0"/>
              <a:t>тестовые </a:t>
            </a:r>
            <a:r>
              <a:rPr lang="ru-RU" sz="1200" dirty="0" smtClean="0"/>
              <a:t>задания.</a:t>
            </a:r>
            <a:endParaRPr lang="ru-RU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1840"/>
            <a:ext cx="213231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5048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88640"/>
            <a:ext cx="6678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Сапожникова Н. Г. Бухгалтерский учет. Лабораторный практикум : учебное пособие / Н. Г. Сапожникова, И. В. Поправко. — Москва : КноРус, 2024. — 258 с</a:t>
            </a:r>
            <a:r>
              <a:rPr lang="ru-RU" sz="1200" b="1" dirty="0" smtClean="0"/>
              <a:t>.— </a:t>
            </a:r>
            <a:r>
              <a:rPr lang="ru-RU" sz="1200" b="1" dirty="0"/>
              <a:t>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Практические занятия по бухгалтерскому учету (БУ) обеспечивают подготовку учащихся к профессиональной деятельности. Цель лабораторного практикума — систематизация практических навыков в области БУ. Задачи — проверка знаний и навыков формировать учетную политику организации, составлять первичные документы, систематизировать информацию в учетных регистрах с использованием автоматизированных средств ведения учета. Решение задач обеспечивает составление бухгалтерской (финансовой) отчетности. Систематизацию учетной информации предполагается осуществлять в 1С: Бухгалтерия 8 (ред. 3.0).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13052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13052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3627796"/>
            <a:ext cx="6678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/>
              <a:t>Иванова </a:t>
            </a:r>
            <a:r>
              <a:rPr lang="ru-RU" sz="1200" b="1" dirty="0"/>
              <a:t>Н. </a:t>
            </a:r>
            <a:r>
              <a:rPr lang="ru-RU" sz="1200" b="1" dirty="0" smtClean="0"/>
              <a:t>В. Основы </a:t>
            </a:r>
            <a:r>
              <a:rPr lang="ru-RU" sz="1200" b="1" dirty="0"/>
              <a:t>анализа бухгалтерской отчетности : учебник / Н. В. Иванова, К. В. Иванов. — Москва : КноРус, 2025. — 203 с</a:t>
            </a:r>
            <a:r>
              <a:rPr lang="ru-RU" sz="1200" b="1" dirty="0" smtClean="0"/>
              <a:t>.- </a:t>
            </a:r>
            <a:r>
              <a:rPr lang="en-US" sz="1200" b="1" dirty="0"/>
              <a:t>(C</a:t>
            </a:r>
            <a:r>
              <a:rPr lang="ru-RU" sz="1200" b="1" dirty="0"/>
              <a:t>реднее профессиональное образование).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На основе действующих нормативных документов определены сущность финансовой отчетности, ее состав, содержание и порядок формирования показателей. На цифровом примере подробно изложена методика анализа годовой финансовой отчетности с учетом современных требований рыночной экономики.</a:t>
            </a:r>
          </a:p>
        </p:txBody>
      </p:sp>
    </p:spTree>
    <p:extLst>
      <p:ext uri="{BB962C8B-B14F-4D97-AF65-F5344CB8AC3E}">
        <p14:creationId xmlns:p14="http://schemas.microsoft.com/office/powerpoint/2010/main" val="583328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752" y="188828"/>
            <a:ext cx="66247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Басова М. М. Основы анализа бухгалтерской отчетности : учебник / М. М. Басова, М. Н. Ермакова. — Москва : КноРус, </a:t>
            </a:r>
            <a:r>
              <a:rPr lang="ru-RU" sz="1200" b="1" dirty="0" smtClean="0"/>
              <a:t>2025. </a:t>
            </a:r>
            <a:r>
              <a:rPr lang="ru-RU" sz="1200" b="1" dirty="0"/>
              <a:t>— 345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Рассматриваются теоретические и практические вопросы анализа финансовой отчетности организации, характерные для современного этапа развития экономики. Представлены современные методы и методики анализа деятельности коммерческой организации с использованием информации, содержащейся в ее финансовой отчетности. Предлагаемые методики проиллюстрированы расчетами по данным отчетности публичной российской компании, формы бухгалтерской отчетности которой представлены в приложениях. Метод подачи материала ориентирован на выработку практических навыков: умения «читать» и анализировать формы отчетности компаний.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" y="116632"/>
            <a:ext cx="221074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39752" y="3549298"/>
            <a:ext cx="662473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Основы анализа бухгалтерской отчетности : учебник / Ю.И. Сигидов, Н.Ю. Мороз, Е.А. Оксанич, Г.Н. Ясменко ; под ред. д-ра </a:t>
            </a:r>
            <a:r>
              <a:rPr lang="ru-RU" sz="1200" b="1" dirty="0" smtClean="0"/>
              <a:t>экономических наук </a:t>
            </a:r>
            <a:r>
              <a:rPr lang="ru-RU" sz="1200" b="1" dirty="0"/>
              <a:t>Ю.И. Сигидова. — Москва : ИНФРА-М, 2025. — 265 с. — (Среднее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показана роль финансовой отчетности в формировании информации, необходимой для заинтересованных в ней внутренних и внешних пользователей. Определены требования к финансовой отчетности, методика ее анализа детально изложена на конкретном примере с учетом достижений современной экономической науки. Представлены возможности использования результатов анализа для подготовки, обоснования и принятия стратегических и тактических управленческих решений на разных уровнях</a:t>
            </a:r>
            <a:r>
              <a:rPr lang="ru-RU" sz="1400" dirty="0"/>
              <a:t>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" y="3501008"/>
            <a:ext cx="221074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5659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188640"/>
            <a:ext cx="6552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Грачева Н. А. Основы анализа бухгалтерской отчетности : учебное пособие / Н.А. Грачева, О.А. Полищук ; под общ. ред. Н.А. Грачевой. — Москва : ИНФРА-М, 2024. — 220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учебном пособии отражены значение, цели, задачи, методы и содержание анализа бухгалтерской отчетности организаций. Раскрыты аналитические возможности и методика анализа каждой из форм годовой бухгалтерской отчетности. Для усвоения теоретического и методического материала по каждой теме приведены контрольные вопросы, тестовые задания. Для получения практических навыков представлены макеты аналитических таблиц и примеры сквозных задач, которые выполняются по бухгалтерской (финансовой) отчетности производственных и торговых организаций.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6" y="116632"/>
            <a:ext cx="2121684" cy="313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1760" y="4005064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Новикова Н. Е. Составление и использование бухгалтерской отчетности : учебник / Н. Е. Новикова, И. В. Осипова, Г. Ф. Чернецкая. — Москва : КноРус, 2024. — 262 с. — (Cреднее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Подготовлен по вопросам </a:t>
            </a:r>
            <a:r>
              <a:rPr lang="ru-RU" sz="1200" dirty="0" smtClean="0"/>
              <a:t>формирования и </a:t>
            </a:r>
            <a:r>
              <a:rPr lang="ru-RU" sz="1200" dirty="0"/>
              <a:t>анализу бухгалтерской (финансовой) отчетности. Представлен учебный материал по структуре БФО, нормативно-законодательному регулированию, порядку формирования элементов отчетности, проведения анализа отчетности с целью улучшения управленческойи финансово-хозяйственной деятельности. Приведены контрольные </a:t>
            </a:r>
            <a:r>
              <a:rPr lang="ru-RU" sz="1200" dirty="0" smtClean="0"/>
              <a:t>вопросы и </a:t>
            </a:r>
            <a:r>
              <a:rPr lang="ru-RU" sz="1200" dirty="0"/>
              <a:t>тестовый материал.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2" y="3573016"/>
            <a:ext cx="2121684" cy="314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065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39750" y="342529"/>
            <a:ext cx="66247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Королева Е. В. Основы анализа бухгалтерской (финансовой) отчетности : учебник / Е.В. Королева. — Москва : ИНФРА-М, 2024. — 306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Учебник содержит теоретический материал по изучению дисциплины «Основы анализа бухгалтерской (финансовой) отчетности», аналитические таблицы, задания и методические рекомендации по их выполнению, вопросы для самоконтроля, формы бухгалтерской отчетности.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1" y="175940"/>
            <a:ext cx="2106488" cy="318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39751" y="3501225"/>
            <a:ext cx="669674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Казакова Н. А. Основы анализа бухгалтерской (финансовой) отчетности компании : учебник / Н.А. Казакова, Л.В. Пермитина ; под ред. Н.А. Казаковой. — Москва : ИНФРА-М, 2025. — 314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рассматриваются основы анализа бухгалтерской (финансовой) отчетности, включая раскрытие особенностей анализа отчетных показателей, сформированных по РСБУ (ФСБУ) и МСФО; основы финансового менеджмента как совокупности инструментов и действий, направленных на оптимизацию финансовой модели организации, обеспечивающей увеличение стоимости компании для акционеров и ценности для других </a:t>
            </a:r>
            <a:r>
              <a:rPr lang="ru-RU" sz="1200" dirty="0" smtClean="0"/>
              <a:t>стейкхолдеров. Теоретический </a:t>
            </a:r>
            <a:r>
              <a:rPr lang="ru-RU" sz="1200" dirty="0"/>
              <a:t>материал сопровождается практическими примерами, контрольными вопросами, тестами и задачами, позволяющими проверить и закрепить полученные знания.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" y="3501225"/>
            <a:ext cx="2106489" cy="313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6304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Захаров И.В. Бухгалтерский учет и анализ : учебник для СПО / И. В. Захаров, О. Н. Калачева, И. М. Дмитриева; под ред. И. М. Дмитриевой. — 3-е изд., испр. и доп. — Москва : Издательство Юрайт, 2025. — 415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Авторы курса комплексно и последовательно излагают порядок ведения бухгалтерского учета и место экономического анализа в управлении хозяйствующими субъектами. Обучающиеся ознакомятся с малоизвестными страницами истории становления бухгалтерского учета как науки, получат четкое представление об основах современного законодательного и нормативного регулирования учета. В доступной и ясной форме рассмотрены сущность и роль анализа хозяйственной деятельности организаций, основы теории экономического анализа, приемы и способы его проведения, информационная база.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252028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428999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Румянцева Е. Е.  Экономический анализ : учебник и практикум для СПО / Е. Е. Румянцева. —2-е изд. — Москва : Издательство Юрайт, 2025. — 533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 smtClean="0"/>
              <a:t>Автор</a:t>
            </a:r>
            <a:r>
              <a:rPr lang="ru-RU" sz="1200" dirty="0"/>
              <a:t>, определяя экономический анализ как научное обоснование управленческих решений, раскрывает его содержание в систематизированном, адаптированном к потребностям практики виде. Отличительная черта данного нового учебника его тесная связь с наукой и практическим опытом. Использованы материалы известных в России компаний: Apple, IBM, Coca-Cola, McDonald`s, Microsoft, Ford, Hewlett-Packard, Nokia, Motorola и др.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24" y="3269724"/>
            <a:ext cx="2524804" cy="375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039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404664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Основы экономики организации. Практикум : учебное пособие для СПО / Л. А. Чалдаева [и др.] ; под редакцией Л. А. Чалдаевой, А. В. Шарковой. — Москва : Издательство Юрайт, 2025. — 299 с. — (Профессиональное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Перед вами Практикум, созданный в помощь для усвоения материала, изложенного в учебнике «Экономика организации» под редакцией профессора Л. А. Чалдаевой и профессора А. В. Шарковой. Оба издания подготовлены одним коллективом авторов. Каждая из 18 глав Практикума содержит введение с кратким изложением теоретического материала, задачи, тесты, практические задания с элементами исследовательского характера, открытые вопросы или вопросы для размышления, ситуационные задания</a:t>
            </a:r>
            <a:r>
              <a:rPr lang="ru-RU" sz="1200" dirty="0" smtClean="0"/>
              <a:t>. В </a:t>
            </a:r>
            <a:r>
              <a:rPr lang="ru-RU" sz="1200" dirty="0"/>
              <a:t>конце издания даны решения к задачам и ответы к тестам.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4281"/>
            <a:ext cx="252028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3679291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Фридман А. М. Экономика организации. Практикум : учебное пособие / А.М. Фридман. — Москва : РИОР : ИНФРА-М, </a:t>
            </a:r>
            <a:r>
              <a:rPr lang="ru-RU" sz="1200" b="1" dirty="0" smtClean="0"/>
              <a:t>2025. </a:t>
            </a:r>
            <a:r>
              <a:rPr lang="ru-RU" sz="1200" b="1" dirty="0"/>
              <a:t>— 180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Учебное пособие нацелено на овладение студентами профессиональными умениями и навыками всестороннего изучения и экономического обоснования показателей хозяйственно-финансовой деятельности организации. Комплексные практические задания разработаны на примерах деятельности предприятий материального производства и сферы услуг. Практическая направленность учебного материала — методика анализа конкретных показателей, разработка и аналитическое чтение таблиц с использованием информационных технологий в профессиональной работе специалиста.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0" y="3679290"/>
            <a:ext cx="2085975" cy="304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2541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Сироткин С. А. Бухгалтерский учет и анализ : учебник / С.А. Сироткин, Н.Р. Кельчевская. — Москва : ИНФРА-М, </a:t>
            </a:r>
            <a:r>
              <a:rPr lang="ru-RU" sz="1200" b="1" dirty="0" smtClean="0"/>
              <a:t>2025. </a:t>
            </a:r>
            <a:r>
              <a:rPr lang="ru-RU" sz="1200" b="1" dirty="0"/>
              <a:t>— 355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представлены как теоретические, так и методические положения бухгалтерского учета в организации, а также основы проведения экономического анализа деятельности коммерческой организации на основе данных бухгалтерского и управленческого учетов. Приведены примеры отражения хозяйственных фактов в бухгалтерском учете, проведения экономического анализа различных объектов учета, что способствует лучшему усвоению теоретических и практических основ бухгалтерского учета и анализа деятельности коммерческих организаций.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" y="116632"/>
            <a:ext cx="2186410" cy="319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3573016"/>
            <a:ext cx="66247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Кулагина Н. А.  Практический курс анализа хозяйственной деятельности предприятия : учебник для СПО / Н. А. Кулагина. — 2-е изд., перераб. и доп. — Москва : Издательство Юрайт, 2025. — 135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рассматриваются практические аспекты использования основных методов и приемов анализа финансово-хозяйственной деятельности в современных условиях функционирования предприятия, что позволяет понять сущность экономических явлений и процессов, изучать причины динамики, устанавливать взаимосвязи между показателями финансово-хозяйственной деятельности.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212976"/>
            <a:ext cx="2808312" cy="388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3022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88640"/>
            <a:ext cx="66967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Савицкая Г. В. Анализ хозяйственной деятельности предприятия : учебник / Г.В. Савицкая. — 6-е изд., испр. и доп. — Москва : ИНФРА-М, 2025. — 378 с. — (Cреднее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излагаются теоретические основы анализа хозяйственной деятельности как системы обобщенных знаний о его предмете, методе, задачах, методике и организации. Рассматриваются новейшие методики анализа, характерные для рыночной экономики. Значительное место отводится изложению методики финансового анализа предприятия с учетом последних наработок в этой предметной области. После каждой темы приводятся вопросы и задания для проверки и закрепления знаний.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" y="116632"/>
            <a:ext cx="2188613" cy="302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3429000"/>
            <a:ext cx="6696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Оболенская Е. Г.  Экономический анализ. Учебно-практическое пособие для обучающихся по программам подготовки специалистов среднего звена / Е. Г. Оболенская. — Санкт-Петербург : Типография СПБ ГБПОУ "АУГСГИП", 2021. — 87 с. : ил.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Учебно-практическое пособие «Экономический анализ» предназначено для внедрения передовых педагогических технологий и реализации индивидуального подхода в процессе изучения экономических дисциплин и междисциплинарных курсов соответствующей экономической тематики. Пособие содержит краткий курс лекций по разделам «Анализ факторов производства, и социальных и производственных результатов».</a:t>
            </a:r>
          </a:p>
          <a:p>
            <a:endParaRPr lang="ru-RU" sz="12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" y="3356992"/>
            <a:ext cx="218861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0754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12168" y="188640"/>
            <a:ext cx="67523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Шеремет А. Д. Анализ и диагностика финансово-хозяйственной деятельности предприятия : учебник / А.Д. Шеремет. — 2-е изд., доп. — Москва : ИНФРА-М, 2024. — 374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изложены теоретические основы и методология комплексного анализа финансово-хозяйственной деятельности как базы диагностики и принятия управленческих решений. Соответствует требованиям Федерального государственного образовательного стандарта высшего образования последнего поколения. Для студентов экономических вузов, обучающихся в системе бакалавриата и магистратуры по направлениям подготовки «Экономика» и «Менеджмент», руководителей всех уровней, финансистов, бухгалтеров, экономистов и инженеров.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2492"/>
            <a:ext cx="2016224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12168" y="3645024"/>
            <a:ext cx="67283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Будович Л. С. Бизнес-планирование в предпринимательской деятельности : учебно-методическое пособие / Л. С. Будович, Ю. В. Старцева. — Москва : РТУ МИРЭА, </a:t>
            </a:r>
            <a:r>
              <a:rPr lang="ru-RU" sz="1200" b="1" dirty="0" smtClean="0"/>
              <a:t>2023. </a:t>
            </a:r>
            <a:r>
              <a:rPr lang="ru-RU" sz="1200" b="1" dirty="0"/>
              <a:t>— </a:t>
            </a:r>
            <a:r>
              <a:rPr lang="ru-RU" sz="1200" b="1" dirty="0" smtClean="0"/>
              <a:t>180 </a:t>
            </a:r>
            <a:r>
              <a:rPr lang="ru-RU" sz="1200" b="1" dirty="0"/>
              <a:t>с. </a:t>
            </a:r>
            <a:endParaRPr lang="ru-RU" sz="1200" b="1" dirty="0" smtClean="0"/>
          </a:p>
          <a:p>
            <a:pPr algn="just"/>
            <a:endParaRPr lang="ru-RU" sz="1200" b="1" dirty="0" smtClean="0"/>
          </a:p>
          <a:p>
            <a:pPr algn="just"/>
            <a:r>
              <a:rPr lang="ru-RU" sz="1200" dirty="0"/>
              <a:t>В учебно-методическом пособии изложен теоретический и практический материал, который дает доступное и комплексное представление о бизнес-планирования в предпринимательской деятельности. Учебно-методическое пособие предназначено для бакалавров и магистров по различным направлениям подготовки, а также для слушателей программ дополнительного образования и научных работников, занимающихся вопросами экономики и управления. Учебно-методическое пособие издается в авторской редакции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5" y="3573016"/>
            <a:ext cx="2018209" cy="297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111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88640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Фридман А. М. Анализ финансово-хозяйственной деятельности : учебник / A. M. Фридман. — Москва : РИОР : ИНФРА-М, </a:t>
            </a:r>
            <a:r>
              <a:rPr lang="ru-RU" sz="1200" b="1" dirty="0" smtClean="0"/>
              <a:t>2025. </a:t>
            </a:r>
            <a:r>
              <a:rPr lang="ru-RU" sz="1200" b="1" dirty="0"/>
              <a:t>— 264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излагаются функции и роль анализа для обоснования эффективных организационно-управленческих решений. Глубокое понимание сущности экономического анализа ориентировано на осознанное восприятие методики изучения многообразных показателей хозяйственно-финансовой деятельности предприятия. На комплексных примерах подробно раскрывается содержание многосторонней аналитической работы, нацеленной на выявление резервов экономического роста, повышения эффективности деятельности и конкурентоспособности хозяйствующего субъекта.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178496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3717032"/>
            <a:ext cx="6624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Фридман А. М. Анализ финансово-хозяйственной деятельности. Практикум : учебное пособие / А. М. Фридман. — Москва : РИОР : ИНФРА-М, </a:t>
            </a:r>
            <a:r>
              <a:rPr lang="ru-RU" sz="1200" b="1" dirty="0" smtClean="0"/>
              <a:t>2025. </a:t>
            </a:r>
            <a:r>
              <a:rPr lang="ru-RU" sz="1200" b="1" dirty="0"/>
              <a:t>— 204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 smtClean="0"/>
          </a:p>
          <a:p>
            <a:pPr algn="just"/>
            <a:r>
              <a:rPr lang="ru-RU" sz="1200" dirty="0" smtClean="0"/>
              <a:t>Учебное </a:t>
            </a:r>
            <a:r>
              <a:rPr lang="ru-RU" sz="1200" dirty="0"/>
              <a:t>пособие нацелено на овладение студентами профессиональными умениями и навыками всестороннего анализа и глубокой оценки многосторонних показателей финансово-хозяйственной деятельности организации. Практическая направленность содержания учебного материала — это методика расчетов экономико-аналитических показателей, разработки и чтения таблиц с использованием информационных технологий в профессиональной деятельности специалиста. Комплексные примеры в каждой главе подробно раскрывают содержание аналитической работы, ориентированной на выявление резервов улучшения финансовых результатов и укрепление финансового состояния и положения хозяйствующего субъекта.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178496" cy="322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4105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Бизнес-планирование : учебник / под ред. Т.Г. Попадюк, В.Я. Горфинкеля. — Москва : Вузовский учебник : ИНФРА-М, 2025. — 296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Представлена сущность бизнес-планирования в деятельности организаций и предприятий, показана взаимосвязь стратегического планирования и бизнес-плана, инвестиционного проекта, бизнес-плана и </a:t>
            </a:r>
            <a:r>
              <a:rPr lang="ru-RU" sz="1200" dirty="0" smtClean="0"/>
              <a:t>бизнес-проекта. </a:t>
            </a:r>
            <a:r>
              <a:rPr lang="ru-RU" sz="1200" dirty="0"/>
              <a:t>Изложены содержание и порядок разработки бизнес-плана. Дана характеристика продуктов, товаров и услуг, предоставляемых потребителю, показана разработка ресурсного обеспечения бизнес-плана. Раскрыты порядок финансирования и оценки мероприятий бизнес-плана, анализ рисков в процессе бизнес-планирования. Изложены особенности разработки бизнес-плана для нового предприятия, производства нового продукта. В заключительном разделе приведен важнейший инструментарий бизнес-планирования.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160240" cy="327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3645024"/>
            <a:ext cx="66247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Романова М. В. Бизнес-планирование : учебное пособие / М.В. Романова. — Москва : ФОРУМ : ИНФРА-М, 2025. — 240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работе представлены основные положения современной концепции маркетингового управления и бизнес-планирования для проектно-ориентированных организаций, которые базируются на изучении научной литературы и достижений смежных отраслей, а также на обобщенном опыте управленческого консультирования. Раскрываются различные технологии бизнес-планирования, основные шаги, алгоритмы, проблемы и преимущества. Рассматривается комплекс вопросов, связанных с процессом разработки и реализацией целей развития организации: составление бизнес-плана, разработка бюджетов, интеграция информации по всем стадиям планирования и моделирования альтернативных вариантов проектов.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81978"/>
            <a:ext cx="2160240" cy="313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5154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Купцова Е. В.  Бизнес-планирование : учебник и практикум для СПО / Е. В. Купцова ; под общей редакцией А. А. Степанова. — Москва : Издательство Юрайт, 2025. — 435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Данный учебник, предназначенный для будущих менеджеров и начинающих предпринимателей, отражает наиболее важные аспекты бизнес-планирования. Рассматриваются классические и новейшие подходы к разработке бизнес-плана и соответствующий им инструментарий, типовое содержание бизнес-плана, нормативно-правовая база бизнеса, политика поддержки малого и среднего бизнеса в России и мире. Особое внимание уделено вопросам информационного обеспечения процесса бизнес-планирования и использованию онлайн-сервисов на каждом этапе — от поиска бизнес-идей до контроля их реализации.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4" y="-99392"/>
            <a:ext cx="2266950" cy="36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512627"/>
            <a:ext cx="6678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Лопарева А. М.  Бизнес-планирование : учебник для СПО / А. М. Лопарева. — 4-е изд., перераб. и доп. — Москва : Издательство Юрайт, 2025. — 272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Курс раскрывает практику бизнес-планирования во всех ее проявлениях и рассматривает умение определять цели и стратегию деятельности организации (предприятия), разрабатывать план действий на перспективу, формирует у студента компетенции для решения практических задач в области своей профессиональной деятельности.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00" y="3284984"/>
            <a:ext cx="2616267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3754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Морошкин В. А. Бизнес-планирование : учебное пособие / В.А. Морошкин, В.П. Буров. — 2-е изд., перераб. и доп. — Москва : ИНФРА-М, 2022. — 288 с. — (Среднее 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 smtClean="0"/>
              <a:t>Рассмотрен </a:t>
            </a:r>
            <a:r>
              <a:rPr lang="ru-RU" sz="1200" dirty="0"/>
              <a:t>комплекс вопросов, связанных со стратегическим планированием, деятельностью фирмы и ее развитием с помощью бизнес-плана. Показаны особенности программы моделирования деятельности фирмы и решения поставленных бизнес-планом задач. Для студентов образовательных учреждений среднего профессионального образования. Учебник может быть полезен всем, кто интересуется вопросами бизнес-планирования.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3296"/>
            <a:ext cx="2088232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573016"/>
            <a:ext cx="6678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Баринов В. А. Бизнес-планирование : учебное пособие / В. А. Баринов. — 4-е изд., перераб. и доп. — Москва : ФОРУМ : ИНФРА-М, 2022. — 272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учебном пособии рассматриваются вопросы, связанные с особенностями составления бизнес-плана и его анализа для принятия инвестиционных решений. Предложены развернутые описания основных разделов бизнес-плана, их содержательное и теоретическое обоснование. Рассмотрен пакет прикладных программ составления бизнес-плана и приведены примеры моделирования финансовых решений на его основе. Пособие предназначено для студентов средних специальных учебных заведений, преподавателей, хозяйственных руководителей и специалистов экономических служб предприятий.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0882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5755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340768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ПМ.03 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987099"/>
            <a:ext cx="67687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ВЫПОЛНЕНИЕ РАБОТ ПО ДОЛЖНОСТИ СЛУЖАЩЕГО</a:t>
            </a:r>
          </a:p>
          <a:p>
            <a:pPr algn="ctr"/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4254271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Тюленева Т. А. Выполнение работ по профессии "Кассир" : учебник / Т. А. Тюленева. — Москва : КноРус, </a:t>
            </a:r>
            <a:r>
              <a:rPr lang="ru-RU" sz="1200" b="1" dirty="0" smtClean="0"/>
              <a:t>2025. </a:t>
            </a:r>
            <a:r>
              <a:rPr lang="ru-RU" sz="1200" b="1" dirty="0"/>
              <a:t>— 146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Представлен лекционный материал междисциплинарного курса «Организация кассовых операций», приводятся практические задания для самостоятельной работы обучающихся. Излагается содержание учебной и производственной практик. Даются рекомендации по выполнению курсовой работы и вопросы к квалификационному экзамену в соответствии с основной профессиональной образовательной программой. Отдельное внимание уделяется организации кассовой работы экономического субъекта и работе на контрольно-кассовых аппаратах.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573015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Качан Н. А. Технология выполнения работы по профессии «Кассир» : учебное пособие / Н. А. Качан. — 2-е изд., стереотип. — Москва : ИНФРА-М, 2025. — 307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учебном пособии рассматриваются вопросы организации и методики приема, выдачи, учета и хранения денежных средств и ценных бумаг в кассе, организации расчетов с покупателями, поставщиками, заказчиками, подотчетными лицами. Освещены вопросы работы с контрольно-кассовой техникой, формирования отчетности о движении денежных средств, а также ответственности за соблюдением порядка ведения кассовых операций.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208823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2088232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4585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Костюкова Е. И. Организация бухгалтерского учета в банках : учебное пособие / Е. И. Костюкова, А. В. Фролов, А. А. Фролова. — Москва : КноРус, 2025. — 247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Разработано с учетом требований к профессиональным компетенциям экономистов. Учебный материал сгруппирован по темам и состоит из теоретического материала, задач, контрольных вопросов, охватывающих все разделы дисциплины «Организация бухгалтерского учета в банках». Все рекомендации даются с учетом законодательных требований бухгалтерских и налоговых нормативных документов.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573016"/>
            <a:ext cx="6606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Костюкова Е. И. Освоение должности служащего 23369 «Кассир» : учебное пособие / Е. И. Костюкова, В. С. Германова, Ю. А. Цисельская. — Москва : КноРус, 2025. — 188 с</a:t>
            </a:r>
            <a:r>
              <a:rPr lang="ru-RU" sz="1200" b="1" dirty="0" smtClean="0"/>
              <a:t>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Изучаются следующие процессы: приема наличных денег в кассу с фиксацией операции в базе данных; выдачи наличных средств подотчетным лицам на основании соответствующих документов с фиксацией операции в базе данных; ведения учета наличных средств в кассе с соблюдением требований законодательства; контроля за соблюдением лимита наличных в кассе; сдачи наличных средств по окончании рабочего дня в банк; принятия наличных средств из банка; оформления первичных кассовых документов; получения и оформления авансовых отчетов от подотчетных лиц.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8" y="116632"/>
            <a:ext cx="208685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6" y="3573016"/>
            <a:ext cx="2086855" cy="310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411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88640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Сафронов Н. А. Экономика организации (предприятия) : учебник для среднего профессионального образования / Н.А. Сафронов. — 2-е изд., с изм. — Москва : Магистр : ИНФРА-М, 2023. — 256 с.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927304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В учебнике в соответствии с Государственным образовательным стандартом рассмотрены вопросы курса: предприятие в условиях рынка, материально-техническая база предприятия, управление, кадры и оплата труда, основные показатели хозяйственной деятельности и ее планирование. Главы завершаются выводами и вопросами для самопроверки. Кроме того, приведены задачи и упражнения для практических занятий, словарь терминов и список рекомендуемой литературы. Материал изложен четко, ясно и доступно. Для студентов учебных заведений среднего профессионального образования, обучающихся по экономическим специальностям.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4" y="178886"/>
            <a:ext cx="2160240" cy="325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1676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Маркова О. М. Кассовые операции банка : учебник / О. М. Маркова, Н. Н. Мартыненко. — Москва : КноРус, </a:t>
            </a:r>
            <a:r>
              <a:rPr lang="ru-RU" sz="1200" b="1" dirty="0" smtClean="0"/>
              <a:t>2026. </a:t>
            </a:r>
            <a:r>
              <a:rPr lang="ru-RU" sz="1200" b="1" dirty="0"/>
              <a:t>— 255 с.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Посвящен видам и организации кассовых операций банка, механизму расчетов, контролю со стороны регулятора, взаимодействию с клиентами в условиях применения цифровых технологий.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573016"/>
            <a:ext cx="6678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Банковское дело  : учебник для СПО / Н. Н. Мартыненко, О. М. Маркова, О. С. Рудакова, Н. В. Сергеева ; под редакцией Н. Н. Мартыненко. — 3-е изд., испр. и доп. — Москва : Издательство Юрайт, 2025. — 524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курсе представлена универсальная система банковских операций, основы их организации, безопасности и правового обеспечения. Авторы показывают, что все многообразие пассивных и активных операций банка, включая собственные и привлеченные средства, кредиты, операции с ценными бумагами, сопровождается рисками. Изложение тем заканчивается вопросами для самопроверки и тестовыми заданиями.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3" y="116632"/>
            <a:ext cx="2105583" cy="318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68" y="3297996"/>
            <a:ext cx="2592288" cy="365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2634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Елицур М. Ю. Экономика и бухгалтерский учет. Профессиональные модули : учебник / М. Ю. Елицур, О. М. Носова, М. В. Фролова. — Москва : ФОРУМ : ИНФРА-М, 2023. — 200 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С учетом современных требований освещены теоретические курсы профессиональных модулей по подготовке специалиста в области экономики и бухгалтерского учета учебными заведениями среднего профессионального образования. Соответствует требованиям Федерального государственного образовательного стандарта среднего профессионального образования по специальности «Экономика и бухгалтерский учет (по отраслям)».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3516248"/>
            <a:ext cx="6678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Кондраков Н. П. Бухгалтерский учет (финансовый и управленческий) : учебник / Н. П. Кондраков. — 5-е изд., перераб. и доп. — Москва : НИЦ ИНФРА-М, 2025. — 584 с.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Учебник состоит из трех разделов: основы бухгалтерского учета, финансовый учет, управленческий учет. После каждой главы даны вопросы для самопроверки, а по основным темам финансового учета — задания по составлению бухгалтерских проводок.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088232" cy="305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088232" cy="313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4895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6678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Курныкина О. В. Организация бухгалтерского учета в банках : учебник / О. В. Курныкина, Н. Э. Соколинская. — Москва : КноРус, </a:t>
            </a:r>
            <a:r>
              <a:rPr lang="ru-RU" sz="1200" b="1" dirty="0" smtClean="0"/>
              <a:t>2026. </a:t>
            </a:r>
            <a:r>
              <a:rPr lang="ru-RU" sz="1200" b="1" dirty="0"/>
              <a:t>— </a:t>
            </a:r>
            <a:r>
              <a:rPr lang="ru-RU" sz="1200" b="1" dirty="0" smtClean="0"/>
              <a:t>247 </a:t>
            </a:r>
            <a:r>
              <a:rPr lang="ru-RU" sz="1200" b="1" dirty="0"/>
              <a:t>с. — (Cреднее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Содержит основы организации бухгалтерского учета в коммерческих банках. Показаны особенности отражения в учете основных операций коммерческих банков, в частности операций по формированию капитала банка, выдаче кредитов, с ценными бумагами, валютных и других операций, а также операций банка по результатам хозяйственной деятельности. В конце каждой главы даны контрольные вопросы и задания, а также практико-ориентированные задания для самоконтроля.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178496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3123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5503</TotalTime>
  <Words>16303</Words>
  <Application>Microsoft Office PowerPoint</Application>
  <PresentationFormat>Экран (4:3)</PresentationFormat>
  <Paragraphs>487</Paragraphs>
  <Slides>92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Яркая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ws lib-01</cp:lastModifiedBy>
  <cp:revision>242</cp:revision>
  <dcterms:created xsi:type="dcterms:W3CDTF">2022-11-26T08:34:02Z</dcterms:created>
  <dcterms:modified xsi:type="dcterms:W3CDTF">2025-10-23T09:19:52Z</dcterms:modified>
</cp:coreProperties>
</file>