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9" r:id="rId3"/>
    <p:sldId id="362" r:id="rId4"/>
    <p:sldId id="300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63" r:id="rId14"/>
    <p:sldId id="309" r:id="rId15"/>
    <p:sldId id="311" r:id="rId16"/>
    <p:sldId id="32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1" r:id="rId25"/>
    <p:sldId id="323" r:id="rId26"/>
    <p:sldId id="324" r:id="rId27"/>
    <p:sldId id="325" r:id="rId28"/>
    <p:sldId id="364" r:id="rId29"/>
    <p:sldId id="326" r:id="rId30"/>
    <p:sldId id="327" r:id="rId31"/>
    <p:sldId id="328" r:id="rId32"/>
    <p:sldId id="329" r:id="rId33"/>
    <p:sldId id="330" r:id="rId34"/>
    <p:sldId id="365" r:id="rId35"/>
    <p:sldId id="331" r:id="rId36"/>
    <p:sldId id="332" r:id="rId37"/>
    <p:sldId id="335" r:id="rId38"/>
    <p:sldId id="336" r:id="rId39"/>
    <p:sldId id="337" r:id="rId40"/>
    <p:sldId id="338" r:id="rId41"/>
    <p:sldId id="339" r:id="rId42"/>
    <p:sldId id="340" r:id="rId43"/>
    <p:sldId id="342" r:id="rId44"/>
    <p:sldId id="344" r:id="rId45"/>
    <p:sldId id="366" r:id="rId46"/>
    <p:sldId id="345" r:id="rId47"/>
    <p:sldId id="367" r:id="rId48"/>
    <p:sldId id="369" r:id="rId49"/>
    <p:sldId id="368" r:id="rId50"/>
    <p:sldId id="370" r:id="rId51"/>
    <p:sldId id="346" r:id="rId52"/>
    <p:sldId id="359" r:id="rId53"/>
    <p:sldId id="360" r:id="rId54"/>
    <p:sldId id="350" r:id="rId55"/>
    <p:sldId id="351" r:id="rId56"/>
    <p:sldId id="352" r:id="rId57"/>
    <p:sldId id="371" r:id="rId58"/>
    <p:sldId id="353" r:id="rId59"/>
    <p:sldId id="354" r:id="rId60"/>
    <p:sldId id="355" r:id="rId61"/>
    <p:sldId id="356" r:id="rId62"/>
    <p:sldId id="372" r:id="rId63"/>
    <p:sldId id="357" r:id="rId64"/>
    <p:sldId id="361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8" autoAdjust="0"/>
    <p:restoredTop sz="95529" autoAdjust="0"/>
  </p:normalViewPr>
  <p:slideViewPr>
    <p:cSldViewPr>
      <p:cViewPr>
        <p:scale>
          <a:sx n="90" d="100"/>
          <a:sy n="90" d="100"/>
        </p:scale>
        <p:origin x="-1291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8590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35.02.12 </a:t>
            </a:r>
          </a:p>
          <a:p>
            <a:pPr algn="ctr"/>
            <a:r>
              <a:rPr lang="ru-RU" sz="4800" b="1" dirty="0" smtClean="0"/>
              <a:t>Садово-парковое </a:t>
            </a:r>
            <a:r>
              <a:rPr lang="ru-RU" sz="4800" b="1" dirty="0"/>
              <a:t>и ландшафтное строительство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96570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ПРОФЕССИОНАЛЬНЫЙ ЦИКЛ</a:t>
            </a:r>
            <a:endParaRPr lang="ru-RU" sz="3200" b="1" dirty="0"/>
          </a:p>
          <a:p>
            <a:pPr algn="ctr"/>
            <a:r>
              <a:rPr lang="ru-RU" sz="3200" b="1" dirty="0"/>
              <a:t>УЧЕБНАЯ 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892300"/>
            <a:ext cx="6526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Кидин В. В. Агрохимия : учебное пособие / В. В. Кидин. – Москва : НИЦ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- 351 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учебном пособии изложены основы питания растений, указаны состав и свойства почв, обоснованы пути повышения почвенного плодородия, приведены характеристика видов поглотительной способности почв, их значение при применении органических, минеральных удобрений и мелиорантов. В книге показаны достижения агрохимии по применению удобрений в различных почвенно-климатических условиях, рассмотрено влияние удобрений на урожайность и качество основных сельскохозяйственных культур в различных зонах страны, описаны биологические, химические и физико-химические процессы трансформации элементов питания комплексных удобрений в почве и способы их целенаправленного регулирования, рассмотрены основные приемы повышения доступности питательных веществ растениям и эффективности применения удобрений. </a:t>
            </a:r>
            <a:endParaRPr lang="en-US" sz="1200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3" name="Picture 2" descr="https://znanium.ru/cover/2215/2215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4" y="1700808"/>
            <a:ext cx="2282825" cy="32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8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8" y="2033516"/>
            <a:ext cx="8633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ОП.03</a:t>
            </a:r>
            <a:r>
              <a:rPr lang="en-US" sz="3200" b="1" dirty="0" smtClean="0"/>
              <a:t>  </a:t>
            </a:r>
          </a:p>
          <a:p>
            <a:pPr algn="ctr"/>
            <a:r>
              <a:rPr lang="ru-RU" sz="3200" b="1" dirty="0" smtClean="0"/>
              <a:t>СТРОИТЕЛЬНОЕ</a:t>
            </a:r>
            <a:r>
              <a:rPr lang="en-US" sz="3200" b="1" dirty="0" smtClean="0"/>
              <a:t> </a:t>
            </a:r>
            <a:r>
              <a:rPr lang="ru-RU" sz="3200" b="1" dirty="0" smtClean="0"/>
              <a:t> </a:t>
            </a:r>
            <a:r>
              <a:rPr lang="ru-RU" sz="3200" b="1" dirty="0"/>
              <a:t>ДЕЛО </a:t>
            </a:r>
            <a:r>
              <a:rPr lang="ru-RU" sz="3200" b="1" dirty="0" smtClean="0"/>
              <a:t>И МАТЕРИАЛЫ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7991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СТРОИТЕЛЬНЫЕ КОНСТРУКЦИИ. МОНТАЖ Юдина А. Ф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3" y="3286928"/>
            <a:ext cx="2400201" cy="35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542253"/>
            <a:ext cx="6552728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Юдина А. Ф.  Строительные конструкции. Монтаж : учебник для СПО / А. Ф. Юдина. — 2-е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302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Строительство является одной из основных сфер производственной деятельности человека. Многообразие конструктивных решений зданий и сооружений порождает необходимость применять довольно широкий спектр строительных технологий. В издании представлена классификация строительных объектов в зависимости от их назначения. Даны сведения о конструктивных решениях промышленных и гражданских зданий и сооружений из сборных железнобетонных и металлических конструкций. Приведены особенности монтажа конструкций в зимнее время года, а также освещены вопросы качества контроля и техники безопасности при производстве работ по монтажу. Представлены технологические и организационные принципы монтажа конструкций и средств комплексной механизации, рассмотрены основные принципы проектирования технологии и организации монтажных работ, выбора оптимальных решений.</a:t>
            </a:r>
          </a:p>
        </p:txBody>
      </p:sp>
      <p:pic>
        <p:nvPicPr>
          <p:cNvPr id="1026" name="Picture 2" descr="Строительные материалы + еПриложение: Тес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" y="116632"/>
            <a:ext cx="2274521" cy="31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3459" y="583324"/>
            <a:ext cx="65710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Барабанщиков Ю.Г. Строительные материалы : учебник / Ю.Г. Барабанщиков.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443 с</a:t>
            </a:r>
            <a:r>
              <a:rPr lang="ru-RU" sz="1200" b="1" dirty="0" smtClean="0"/>
              <a:t>.</a:t>
            </a:r>
          </a:p>
          <a:p>
            <a:endParaRPr lang="ru-RU" sz="1200" dirty="0"/>
          </a:p>
          <a:p>
            <a:pPr algn="just"/>
            <a:r>
              <a:rPr lang="ru-RU" sz="1200" dirty="0" smtClean="0"/>
              <a:t>Содержит </a:t>
            </a:r>
            <a:r>
              <a:rPr lang="ru-RU" sz="1200" dirty="0"/>
              <a:t>основы строительного материаловедения. Приводятся сведения о происхождении материалов, технологии их производства и связанных с этими особенностями состава и свойств, определяющих возможность их применения в тех или иных условиях эксплуатации. Дается описание методов испытаний и определения показателей качества материалов. Приводятся числовые значения технических характеристик строительных материалов и их зависимость от состава, строения, технологических и иных факторов.</a:t>
            </a:r>
          </a:p>
        </p:txBody>
      </p:sp>
    </p:spTree>
    <p:extLst>
      <p:ext uri="{BB962C8B-B14F-4D97-AF65-F5344CB8AC3E}">
        <p14:creationId xmlns:p14="http://schemas.microsoft.com/office/powerpoint/2010/main" val="385177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1" y="873457"/>
            <a:ext cx="6535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Федонов А.И. Основы строительного производства : учебное пособие / А.И. Федонов, Р.А. Федонов.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316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Дает теоретические, правовые, технические знания в области строительного производства. Особое внимание обращено на внедрение эффективных орудий труда, материалов и технологических процессов, замену и модернизацию морально устаревших машин и агрегатов, создание систем машин для комплексной механизации и автоматизации тяжелых и трудоемких производственных процессов.</a:t>
            </a:r>
          </a:p>
        </p:txBody>
      </p:sp>
      <p:pic>
        <p:nvPicPr>
          <p:cNvPr id="3" name="Picture 2" descr="Основы строительного произво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" y="202355"/>
            <a:ext cx="2293802" cy="31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znanium.ru/cover/1930/1930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73016"/>
            <a:ext cx="2236141" cy="316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2948" y="4271749"/>
            <a:ext cx="6593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Вильчик Н. П. Архитектура зданий : учебник / Н. П. Вильчик. — 2-е изд., перераб. и доп. — Москва : ИНФРА-М, 2025. — 319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Приведены общие сведения о зданиях. Рассмотрены конструкции и типы гражданских зданий, даны понятия о проектировании гражданских, промышленных и сельскохозяйственных зданий, а также зданий в условиях реконструкции.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329542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892" y="3862316"/>
            <a:ext cx="64805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испр. и доп. — Москва : Издательство Юрайт, 2025. — </a:t>
            </a:r>
            <a:r>
              <a:rPr lang="ru-RU" sz="1200" b="1" dirty="0" smtClean="0"/>
              <a:t>440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хорошо представлены основные современные методы анализа и проектирования ландшафтной архитектуры,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В издании использованы материалы и графические рисунки авторов по книге «Строительство и эксплуатация объектов ландшафтной архитектуры», выпущенной издательским центром «Академия» в 2008 г. Для студентов образовательных учреждений среднего профессионального образования, обучающихся по инженерно-техническим направлениям.</a:t>
            </a:r>
          </a:p>
        </p:txBody>
      </p:sp>
      <p:pic>
        <p:nvPicPr>
          <p:cNvPr id="8" name="Picture 2" descr="https://znanium.com/cover/1758/1758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859"/>
            <a:ext cx="2236140" cy="313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5653" y="900752"/>
            <a:ext cx="6493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Красовский П. С. Строительные материалы: учебное пособие / Красовский П.С. – Москва : Форум, НИЦ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- 256 с</a:t>
            </a:r>
            <a:r>
              <a:rPr lang="ru-RU" sz="1200" b="1" dirty="0"/>
              <a:t>. — (Среднее профессиональное образование).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учебном пособии рассмотрены основные виды строительных материалов, их технические свойства и рациональные области применения в строительстве во взаимосвязи с составом и строением материалов.</a:t>
            </a:r>
          </a:p>
        </p:txBody>
      </p:sp>
      <p:pic>
        <p:nvPicPr>
          <p:cNvPr id="3074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33691"/>
            <a:ext cx="2808312" cy="37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2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32/18321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0" y="1988840"/>
            <a:ext cx="2229714" cy="31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7250" y="2282110"/>
            <a:ext cx="6580997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Сербин Е. П. Строительные конструкции. Расчет и проектирование : учебник / Е. П. Сербин, В. И. Сетков. — 4-е изд., испр. и доп.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447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учебнике излагаются основы проектирования и расчета наиболее простых и широко распространенных в строительной практике несущих конструкций. Соответствует требованиям федеральных государственных образовательных стандартов среднего профессионального образования последнего поколения. Рассчитан на студентов и преподавателей строительных колледжей и техникумов, а также других средних профессиональных учебных заведений, ведущих подготовку специалистов по строительным специальностям, прежде всего по специальности 08.02.01 «Строительство и эксплуатация зданий и сооружений» со всеми ее специализациями базового уровня. Может представлять интерес для студентов высшей школы, где дисциплина «Строительные конструкции» имеется в учебных планах, но не является </a:t>
            </a:r>
            <a:r>
              <a:rPr lang="ru-RU" sz="1200" dirty="0" smtClean="0"/>
              <a:t>профилирующей</a:t>
            </a:r>
            <a:r>
              <a:rPr lang="ru-RU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144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6" y="2132856"/>
            <a:ext cx="8366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ОП.04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ИСТОРИЯ </a:t>
            </a:r>
            <a:r>
              <a:rPr lang="ru-RU" sz="3200" b="1" dirty="0"/>
              <a:t>САДОВО-ПАРКОВОГО ИСКУССТВА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3981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znanium.com/cover/1318/1318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" y="3641824"/>
            <a:ext cx="2265867" cy="30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0310" y="3930554"/>
            <a:ext cx="6556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Потаев Г. А. Искусство ландшафтной архитектуры и дизайна : учебное пособие / Г. А. Потаев. — Москва : ИНФРА-М, 2025. — </a:t>
            </a:r>
            <a:r>
              <a:rPr lang="ru-RU" sz="1200" b="1" dirty="0" smtClean="0"/>
              <a:t>429 </a:t>
            </a:r>
            <a:r>
              <a:rPr lang="ru-RU" sz="1200" b="1" dirty="0"/>
              <a:t>с., [34] с. цв. ил.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приведены методические положения и даны практические рекомендации по формированию и развитию озелененных территорий городов, пригородных зон, систем городского и сельского расселения; по архитектурно-ландшафтной организации открытых пространств общественных, жилых, производственных, городских и загородных ландшафтно-рекреационных территорий. Рассмотрены методические подходы, принципы и методы проектирования объектов ландшафтной архитектуры и дизайна; современные художественные средства, закономерности и приемы архитектурно-ландшафтной композиции.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0310" y="674370"/>
            <a:ext cx="65561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Сокольская О. Б. Садово-парковое искусство. Формирование и развитие : учебное пособие для СПО / О. Б. Сокольская, А. А. Вергунова. — 2-е изд., стер. — Санкт-Петербург : Лань, 2024. — 592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освещены исторические, социально-экономические пути и направления развития садово-паркового искусства, а также связь с градостроительством и архитектурой. Изложены особенности изменения ландшафта в связи с расселением народов мира и развитие садово-паркового искусства. Представлены основные стилистические направления и их влияние на современные концепции ландшафтной архитектуры. Обобщен передовой исторический отечественный и зарубежный опыт паркостроения. </a:t>
            </a:r>
          </a:p>
        </p:txBody>
      </p:sp>
      <p:pic>
        <p:nvPicPr>
          <p:cNvPr id="3074" name="Picture 2" descr="Сокольская О. Б., Вергунова А. А. - Садово-парковое искусство. Формирование и развит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127"/>
            <a:ext cx="2304256" cy="32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2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8880" y="468630"/>
            <a:ext cx="6567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Кригер Н. В.</a:t>
            </a:r>
            <a:r>
              <a:rPr lang="ru-RU" sz="1200" dirty="0"/>
              <a:t> </a:t>
            </a:r>
            <a:r>
              <a:rPr lang="ru-RU" sz="1200" b="1" dirty="0"/>
              <a:t>Садово-парковое искусство : учебное пособие / Н.В. Кригер, Н.В. Фомина. — Москва : ИНФРА-М, 2025. — 376 с. : ил.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краткий теоретический материал по следующим разделам: стилистика садов, садово-парковое искусство Древнего мира; садово-парковое искусство Китая; садово-парковое искусство Японии; ландшафтное искусство Средневековья; ландшафтное искусство в эпоху Возрождения; стиль барокко; становление регулярного стиля в ландшафтном искусстве Европы; регулярное и пейзажное стилевые направления в садово-парковом искусстве России; городские и общественные сады в России первой половины XX века; садово-парковое искусство второй половины XX века; садово-парковое искусство зарубежных стран XX века; садово-парковое искусство начала XXI века. </a:t>
            </a:r>
          </a:p>
        </p:txBody>
      </p:sp>
      <p:pic>
        <p:nvPicPr>
          <p:cNvPr id="4098" name="Picture 2" descr="https://znanium.ru/cover/2169/2169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7" y="188640"/>
            <a:ext cx="224581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00301" y="4034789"/>
            <a:ext cx="6636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Ландшафтный дизайн : учебное пособие / В. А. Васильева. — Москва : КноРус, 2025. — 322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9" name="Picture 4" descr="Ландшафтный диз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8" y="3501008"/>
            <a:ext cx="2209800" cy="32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9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582" y="2374710"/>
            <a:ext cx="7076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ОП.05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ГЕОДЕЗИЯ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931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1937982"/>
            <a:ext cx="8592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ОП.01 </a:t>
            </a:r>
            <a:endParaRPr lang="ru-RU" sz="3200" b="1" dirty="0"/>
          </a:p>
          <a:p>
            <a:pPr algn="ctr"/>
            <a:r>
              <a:rPr lang="ru-RU" sz="3200" b="1" dirty="0" smtClean="0"/>
              <a:t>БОТАНИКА С ОСНОВАМИ ФИЗИОЛОГИИ РАСТЕНИЙ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314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43367" y="678323"/>
            <a:ext cx="65527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 Н.  Инженерная геодезия : учебник для СПО / К. Н. Макаров. — 3-е изд., испр. и доп. — Москва : Издательство Юрайт, 2025. — 250 с. — (Профессиональное образование). </a:t>
            </a:r>
            <a:endParaRPr lang="ru-RU" sz="1200" b="1" dirty="0" smtClean="0"/>
          </a:p>
          <a:p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6597" y="3835021"/>
            <a:ext cx="65394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Смалев В. И.  Геодезия с основами картографии и картографического черчения : учебник для СПО / В. И. Смалев. — 2-е изд., перераб. и доп. — Москва : Издательство Юрайт, 2025. — 189 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  <p:pic>
        <p:nvPicPr>
          <p:cNvPr id="4098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66" y="-99392"/>
            <a:ext cx="2739349" cy="36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67" y="3307587"/>
            <a:ext cx="2739349" cy="37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22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" y="3501008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994756"/>
            <a:ext cx="6386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344 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32262"/>
            <a:ext cx="6386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Азаров Б. Ф. Геодезическая практика / Б. Ф. Азаров, И. В. Карелина, Г. И. Мурадова, Л. И. Хлебородова. — 4-е изд., стер. — Санкт-Петербург : Лань, 2025. — 300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указания по проведению геодезической и проектно-изыскательской практик. Подробно рассмотрены классические и современные геодезические приборы, их устройство, поверки и юстировки. Приведены сведения о решении различных инженерно-геодезических задач на местности. Изложены основные способы выполнения крупномасштабной топографической съемки, вертикальной планировки участков, полевого трассирования линейных сооружений. Описана подготовка разбивочных данных при выносе сооружения на местность.</a:t>
            </a:r>
          </a:p>
        </p:txBody>
      </p:sp>
      <p:pic>
        <p:nvPicPr>
          <p:cNvPr id="5122" name="Picture 2" descr="Азаров Б. Ф., Карелина И. В. и др. - Геодезическая прак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9" y="116632"/>
            <a:ext cx="229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4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74/1874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221890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8871" y="68580"/>
            <a:ext cx="6575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 Г. А. Инженерная геодезия : учебник / Г. А. Федотов. — 6-е изд., перераб. и доп.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479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инженерной геодезии, показано значение ее в народном хозяйстве и обороне страны. В отличие от ранее изданных учебников в настоящем издании кроме традиционных сведений по инженерной геодезии дана информация по цифровым картам, используемым в геоинформационных системах ГИС, а также цифровым ЦММ и математическим МММ моделям местности, являющимся основой современного автоматизированного проектирования САПР, по инженерно-геодезическим методам и процессам, вобравшим в себя последние достижения компьютерных технологий: электронной и компьютерной тахеометрии, спутниковой навигации, дистанционному зондированию, лазерному сканированию, цифровой фотограмметрии. В учебнике обобщен современный опыт работ при изысканиях и строительстве автомобильных дорог и аэродромов, мостовых переходов и транспортных тоннелей ведущих проектно-изыскательских организаций и фирм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8871" y="3752193"/>
            <a:ext cx="65756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Огуреева Г. Н.  Экологическое картографирование : учебное пособие для СПО / Г. Н. Огуреева, Т. В. Котова, Л. Г. Емельянова. — 3-е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138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Курс </a:t>
            </a:r>
            <a:r>
              <a:rPr lang="ru-RU" sz="1200" dirty="0"/>
              <a:t>знакомит с современными направлениями биоэкологического картографирования. Они представлены на примере отечественных и зарубежных картографических произведений. Предметом рассмотрения являются различные подходы к разработке содержания карт, особенностям организации легенд и принципам оформления карт. Цель курса — помочь пользователям освоить сложные методологические вопросы биоэкологического картографирования как действенного инструмента исследования биоты и экосистем в их естественном и трансформированном состоянии. Особое внимание уделено картам, обеспечивающим оценку состояния экосистем с использованием эколого-географического подхода. </a:t>
            </a:r>
          </a:p>
        </p:txBody>
      </p:sp>
      <p:pic>
        <p:nvPicPr>
          <p:cNvPr id="5122" name="Picture 2" descr="Обложка книги ЭКОЛОГИЧЕСКОЕ КАРТОГРАФИРОВАНИЕ Огуреева Г. Н., Котова Т. В., Емельянова Л. Г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59" y="3226242"/>
            <a:ext cx="2863190" cy="38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05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оловьев А. Н. - Основы геодезии и топ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0" y="1844824"/>
            <a:ext cx="22322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68879" y="2388869"/>
            <a:ext cx="65444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Соловьев А. Н. Основы геодезии и топографии : учебник для СПО  / А. Н. Соловьев. — 5-е 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приведены общие сведения о геодезии, подробно изложены методы определения прямоугольных координат точек, включая новый метод — произвольная линейноугловая сеть, описаны приборы и методики измерения углов, расстояний, превышений,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сооружений, описаны способы определения площади участков с оценкой её 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384492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7" y="1733266"/>
            <a:ext cx="8099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ОП.06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ДЕКОРАТИВНОЕ </a:t>
            </a:r>
            <a:r>
              <a:rPr lang="ru-RU" sz="3600" b="1" dirty="0"/>
              <a:t>РАСТЕНИЕВОДСТВО И ПИТОМНИКИ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23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358" y="504966"/>
            <a:ext cx="66481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175 с.</a:t>
            </a:r>
            <a:r>
              <a:rPr lang="ru-RU" sz="1200" b="1" dirty="0" smtClean="0"/>
              <a:t>. </a:t>
            </a:r>
            <a:r>
              <a:rPr lang="ru-RU" sz="1200" b="1" dirty="0"/>
              <a:t>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2005" y="3930554"/>
            <a:ext cx="66344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Данченко А. М.  Древоводство : учебник для СПО / А. М. Данченко, С. А. Кабанова, М. А. Данченко. — 2-е изд., перераб. и доп. — Москва : Издательство Юрайт, 2025. — 235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Проблема получения широкого ассортимента ценных растений, необходимых для лесовосстановления и озеленения населенных пунктов, является актуальной задачей лесного хозяйства. Курс состоит из двух основных блоков: теоретического, где рассматриваются основы создания лесных питомников, и практического, где представлены современные технологии выращивания посадочного материала, а также организация работ в питомниках с применением средств механизации производственных процессов. </a:t>
            </a:r>
          </a:p>
        </p:txBody>
      </p:sp>
      <p:pic>
        <p:nvPicPr>
          <p:cNvPr id="5122" name="Picture 2" descr="Обложка книги ЛАНДШАФТНЫЙ ДИЗАЙН МАЛОГО САДА  В. А. Васильева,  А. И. Головня,  Н. Н. Лазаре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2808312" cy="36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Обложка книги ДРЕВОВОДСТВО  А. М. Данченко,  С. А. Кабанова,  М. А. Данченко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14700"/>
            <a:ext cx="240200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3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0311" y="925830"/>
            <a:ext cx="64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Декоративный питомник. Практикум : учебное пособие для СПО / А. П. Максименко. — 3-е изд., стер. — Санкт-Петербург : Лань, 2024. — 100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предназначено для проведения лабораторных и самостоятель-ных занятий по изучению декоративного питомниководства: организации питомника, подбора ассортимента выращиваемых пород, расчета производ-ственных площадей, проектирования севооборотов, передовых способов подготовки семян к посеву и черенков к посадке.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240531"/>
            <a:ext cx="6408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Декоративные и полезные растения в ландшафтном дизайне / А. П. Максименко. — 2-е изд., стер. — Санкт-Петербург : Лань, 2022. — 124 с. </a:t>
            </a:r>
            <a:r>
              <a:rPr lang="ru-RU" sz="1200" b="1" dirty="0"/>
              <a:t>— 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подготовлено в соответствии с учебным планом и программой по дисциплине «Частное ландшафтное проектирование». Приведен ассортимент декоративных и полез-ных растений, наиболее устойчивых к произрастанию в условиях Краснодарского края. </a:t>
            </a:r>
          </a:p>
        </p:txBody>
      </p:sp>
      <p:pic>
        <p:nvPicPr>
          <p:cNvPr id="7170" name="Picture 2" descr="Максименко А. П. - Декоративный питомник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4" y="188640"/>
            <a:ext cx="231391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аксименко А. П. - Декоративные и полезные растения в ландшафтном диза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1" y="3429000"/>
            <a:ext cx="2320476" cy="32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33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8484" y="586854"/>
            <a:ext cx="6426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522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</a:t>
            </a:r>
            <a:r>
              <a:rPr lang="ru-RU" sz="1200" dirty="0" smtClean="0"/>
              <a:t>растениеводства.</a:t>
            </a:r>
            <a:r>
              <a:rPr lang="ru-RU" sz="12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1188" y="3875964"/>
            <a:ext cx="64532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 М. Фатиев. — Москва : ФОРУМ : ИНФРА-М, 2025. — 205 с., [16] с. цв. ил.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</a:t>
            </a:r>
          </a:p>
        </p:txBody>
      </p:sp>
      <p:pic>
        <p:nvPicPr>
          <p:cNvPr id="11268" name="Picture 4" descr="https://znanium.com/cover/1845/1845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3573016"/>
            <a:ext cx="2256185" cy="31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znanium.ru/cover/1018/1018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5315"/>
            <a:ext cx="2256183" cy="302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4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30" y="2045970"/>
            <a:ext cx="66247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Ковешников А. И. Декоративное растениеводство. Основы топиарного искусства : учебное пособие для СПО / А. И. Ковешников, Н. А. Ширяева. — 5-е изд., стер. — Санкт-Петербург : Лань, 2025. — 332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посвящено одному из самых необычных и интересных направлений ландшафтного дизайна — формированию фигурных форм кроны и ствола. В книге охарактеризованы основные принципы обрезки древесно-кустарниковой растительности основных пород, произрастающих в средней полосе России. На основе многовекового опыта и с учетом современных технологий даются конкретные рекомендации по проведению обрезки декоративно-лиственных, хвойных и плодовых деревьев и кустарников в соответствии с заданными целями.</a:t>
            </a:r>
          </a:p>
        </p:txBody>
      </p:sp>
      <p:pic>
        <p:nvPicPr>
          <p:cNvPr id="8194" name="Picture 2" descr="Ковешников А. И., Ширяева Н. А. - Декоративное растениеводство. Основы топиарного искус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00808"/>
            <a:ext cx="22561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6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319" y="2183642"/>
            <a:ext cx="8113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ОП.07 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ДЕКОРАТИВНАЯ </a:t>
            </a:r>
            <a:r>
              <a:rPr lang="ru-RU" sz="3600" b="1" dirty="0"/>
              <a:t>ДЕНДРОЛОГИЯ</a:t>
            </a:r>
          </a:p>
        </p:txBody>
      </p:sp>
    </p:spTree>
    <p:extLst>
      <p:ext uri="{BB962C8B-B14F-4D97-AF65-F5344CB8AC3E}">
        <p14:creationId xmlns:p14="http://schemas.microsoft.com/office/powerpoint/2010/main" val="90317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0" y="848916"/>
            <a:ext cx="6636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Жохова Е. В.  Ботаника : учебник для СПО / Е. В. Жохова, Н. В. Скляревская. — 2-е изд., испр. и доп. — Москва : Издательство Юрайт, 2025. — 206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курсе содержатся все необходимые сведения по дисциплине в лаконичной, конспективной форме. Представлены разделы ботаники, наиболее тесно связанные с фармакогнозией: морфология, систематика и анатомия растений, а также элементы географии, экологии и геоботаники.</a:t>
            </a:r>
          </a:p>
        </p:txBody>
      </p:sp>
      <p:pic>
        <p:nvPicPr>
          <p:cNvPr id="3" name="Picture 2" descr="Обложка книги БОТАНИКА Жохова Е. В., Скляревская Н. 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51958"/>
            <a:ext cx="2880320" cy="378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0300" y="4302299"/>
            <a:ext cx="6648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Имескенова Э. Г. Ботаника с основами физиологии растений : учебное пособие для СПО / Э. Г. Имескенова, М. В. Казаков, В. Ю. Татарникова. — Санкт-Петербург : Лань, </a:t>
            </a:r>
            <a:r>
              <a:rPr lang="ru-RU" sz="1200" b="1" dirty="0" smtClean="0"/>
              <a:t>2023. </a:t>
            </a:r>
            <a:r>
              <a:rPr lang="ru-RU" sz="1200" b="1" dirty="0"/>
              <a:t>— 196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 ботанике с основами физиологии растений предназначено для студентов, обучающихся по программам среднего профессионального образования специальностей «Агрономия», «Лесное и лесопарковое хозяйство» и «Садово-парковое и ландшафтное строительство». Он поможет студентам при выполнении лабораторных и практических работ, а также предназначен для самостоятельной работы и самоконтроля знаний.</a:t>
            </a:r>
          </a:p>
        </p:txBody>
      </p:sp>
      <p:pic>
        <p:nvPicPr>
          <p:cNvPr id="5" name="Picture 2" descr="Имескенова Э. Г., Казаков М. В., Татарникова В. Ю. - Ботаника с основами физиологии расте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0" y="3631531"/>
            <a:ext cx="22676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6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6" y="152400"/>
            <a:ext cx="6552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Абаимов В. Ф.  Дендрология : учебник и практикум для СПО / В. Ф. Абаимов. — 3-е изд., испр. и доп. — Москва : Издательство Юрайт, 2025. — 470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учебнике и практикуме доступной для понимания форме изложены основные дидактические единицы дисциплины. Кроме традиционных разделов дендрологии, в издании освещены такие важнейшие темы, как морфология и анатомия древесных растений с их спецификой. Рассмотрены вопросы, связанные с экологическими свойствами древесных пород, систематика и таксономия, как на уровне систематических единиц, так и на внутривидовом уровне. Дана подробная характеристика более трехсот видов и их форм, лесообразователей, второстепенных, подлесочных и других групп древесных, кустарниковых, лианных, полудревесных растений, образующих естественные насаждения страны и значительного числа интродуцентов, широко используемых в зеленом строительстве городов и поселений различных регионов России. Книга также содержит обширный лабораторный практикум, складывающийся из двух частей. Первая посвящена видам отдела Сосновых, вторая — Магнолиецветным. Издание содержит большое количество иллюстративного материала.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7" y="4005064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Громадин А. В.  Дендрология : учебник для СПО / А. В. Громадин, Д. Л. Матюхин. — 3-е изд., перераб. и доп. — Москва : Издательство Юрайт, 2025. — 323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описаны жизненные формы древесных растений; даны понятия об ареалах; основы экологии древесных растений, фенологии, интродукции и акклиматизации растений; основы декоративной дендрологии; даны характеристики классов, подклассов, семейств, родов, видов и декоративных форм древесно-кустарниковых растений. Книга снабжена рисунками и картами ареалов распространения родов и видов, основных лесообразующих древесно-кустарниковых пород.</a:t>
            </a:r>
          </a:p>
        </p:txBody>
      </p:sp>
      <p:pic>
        <p:nvPicPr>
          <p:cNvPr id="9218" name="Picture 2" descr="Обложка книги ДЕНДРОЛОГИЯ Абаимов В. Ф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0070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Обложка книги ДЕНДРОЛОГИЯ Громадин А. В., Матюхин Д. Л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82" y="3429000"/>
            <a:ext cx="2529749" cy="36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1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5654" y="627796"/>
            <a:ext cx="66208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Данченко А. М.  Древоводство : учебник для СПО / А. М. Данченко, С. А. Кабанова, М. А. Данченко. — 2-е изд., перераб. и доп.— Москва : Издательство Юрайт, 2025. — 235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Проблема получения широкого ассортимента ценных растений, необходимых для лесовосстановления и озеленения населенных пунктов, является актуальной задачей лесного хозяйства. Курс состоит из двух основных блоков: теоретического, где рассматриваются основы создания лесных питомников, и практического, где представлены современные технологии выращивания посадочного материала, а также организация работ в питомниках с применением средств механизации производственных процессов.</a:t>
            </a:r>
            <a:r>
              <a:rPr lang="ru-RU" sz="14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8870" y="4194810"/>
            <a:ext cx="6647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Атрощенко Г. П. Плодовые деревья и кустарники для ландшафта : учебное пособие / Г. П. Атрощенко, Г. В. Щербакова. — 4-е изд., стер.— Санкт-Петербург : Лань, 2024. — 192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декоративные качества плодовых деревьев и кустарников, отмечены критерии выбора их для использования в ландшафтном дизайне. Большое внимание уделено способам размножения и агротехнике декоративных плодовых культур. Приводится характеристика плодовых деревьев и кустарников для ландшафта Северо-Запада России.</a:t>
            </a:r>
          </a:p>
        </p:txBody>
      </p:sp>
      <p:pic>
        <p:nvPicPr>
          <p:cNvPr id="10242" name="Picture 2" descr="Обложка книги ДРЕВОВОДСТВО  А. М. Данченко,  С. А. Кабанова,  М. А. Данченко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6636"/>
            <a:ext cx="2429619" cy="36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трощенко Г. П., Щербакова Г. В., Логинова С. Ф. - Плодовые деревья и кустарники для ландшаф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" y="3543300"/>
            <a:ext cx="2262321" cy="31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807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358" y="900752"/>
            <a:ext cx="6576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Декоративный питомник. Практикум : учебное пособие для СПО / А. П. Максименко. — 3-е 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100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предназначено для проведения лабораторных и самостоятель-ных занятий по изучению декоративного питомниководства: организации питомника, подбора ассортимента выращиваемых пород, расчета производ-ственных площадей, проектирования севооборотов, передовых способов подготовки семян к посеву и черенков к посадке.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8358" y="3935520"/>
            <a:ext cx="65761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175 с.</a:t>
            </a:r>
            <a:r>
              <a:rPr lang="ru-RU" sz="1200" b="1" dirty="0" smtClean="0"/>
              <a:t>. </a:t>
            </a:r>
            <a:r>
              <a:rPr lang="ru-RU" sz="1200" b="1" dirty="0"/>
              <a:t>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</a:t>
            </a:r>
          </a:p>
        </p:txBody>
      </p:sp>
      <p:pic>
        <p:nvPicPr>
          <p:cNvPr id="10" name="Picture 2" descr="Обложка книги ЛАНДШАФТНЫЙ ДИЗАЙН МАЛОГО САДА  В. А. Васильева,  А. И. Головня,  Н. Н. Лазаре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63808"/>
            <a:ext cx="2808312" cy="38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Максименко А. П. - Декоративный питомник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5" y="188640"/>
            <a:ext cx="2186445" cy="31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0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602" y="1651379"/>
            <a:ext cx="8533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ОП.08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ОСНОВЫ МЕНЕДЖМЕНТА И ПРЕДПРИНИМАТЕЛЬСКОЙ ДЕЯТЕЛЬНОСТИ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10668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8244" y="384352"/>
            <a:ext cx="66754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Чеберко Е. Ф. Предпринимательская деятельность : учебник и практикум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Е. Ф. Чеберко. — 2-е изд.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241 с. 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использован комплексный подход к изучению феномена предпринимательской деятельности. Рассмотрены три взаимосвязанных, но относительно самостоятельных ее компонента: собственно хозяйственная деятельность, которая всегда связана с удовлетворением общественных потребностей; собственно предпринимательская деятельность как одна из общественных форм, в которых хозяйственная деятельность может осуществляться, и развитие этих двух сторон в исторической динамике. В конце каждой главы помещен практикум, состоящий из разнообразных заданий, работа над которыми поможет студенту лучше подготовиться к зачетам и экзаменам.</a:t>
            </a:r>
          </a:p>
        </p:txBody>
      </p:sp>
      <p:pic>
        <p:nvPicPr>
          <p:cNvPr id="3" name="Picture 2" descr="Обложка книги ПРЕДПРИНИМАТЕЛЬСКАЯ ДЕЯТЕЛЬНОСТЬ Чеберко Е. Ф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40" y="-171400"/>
            <a:ext cx="2664296" cy="36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8723" y="3836318"/>
            <a:ext cx="6648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Морозов Г. Б.  Предпринимательская деятельность : учебник и практикум для СПО / Г. Б. Морозов. 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перераб. и доп. — Москва : Издательство Юрайт, 2025. — </a:t>
            </a:r>
            <a:r>
              <a:rPr lang="ru-RU" sz="1200" b="1" dirty="0" smtClean="0"/>
              <a:t>432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товаров, работ и услуг Российской Федерации с учетом основополагающего принципа: любое действие в рамках экономических отношений будет эффективным, если оно не противоречит действию императивных и запрещающих норм права, изложенных в нормативных правовых актах государства. Учтены нормативные правовые акты российского законодательства по состоянию на 1 декабря 2019 г. </a:t>
            </a:r>
          </a:p>
        </p:txBody>
      </p:sp>
      <p:pic>
        <p:nvPicPr>
          <p:cNvPr id="1026" name="Picture 2" descr="Обложка книги ПРЕДПРИНИМАТЕЛЬСКАЯ ДЕЯТЕЛЬНОСТЬ Морозов Г. Б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58" y="3218830"/>
            <a:ext cx="2747714" cy="38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21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6814" y="769487"/>
            <a:ext cx="6675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Кузьмина Е. Е.  Предпринимательская деятельность : учебник для СПО / Е. Е. Кузьмина. — 5-е изд., перераб. и доп. — Москва : Издательство Юрайт, 2025. — 469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представлена история развития российского предпринимательства, раскрыт механизм создания собственного дела от идеи до регистрации фирмы, исследуются факторы и риски, оказывающие влияние на деятельность малого и среднего бизнеса. Теоретический материал удачно сочетается с тестами и ситуационными заданиями.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обеспечения. </a:t>
            </a:r>
          </a:p>
        </p:txBody>
      </p:sp>
      <p:pic>
        <p:nvPicPr>
          <p:cNvPr id="6148" name="Picture 4" descr="Обложка книги ПРЕДПРИНИМАТЕЛЬСКАЯ ДЕЯТЕЛЬНОСТЬ Кузьмина Е. Е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70" y="-99392"/>
            <a:ext cx="2664296" cy="37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6815" y="3863756"/>
            <a:ext cx="67137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Боброва О. С.  Организация коммерческой деятельности : учебник и практикум для СПО / О. С. Боброва, С. И. Цыбуков, И. А. Бобров. — 3-е изд. — Москва : Издательство Юрайт, 2025. — 369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теоретические основы и практические аспекты предпринимательства в России, включая его историю, среду формирования, организационные основы, в частности — налоговое регулирование, материальные и нематериальные ресурсы, включая инвестиции. Уделено внимание государственной поддержке бизнеса. Раскрыта сущность планирования, описаны практико-ориентированные способы расчета себестоимости, представлены подходы к оценке эффективности бизнеса, в том числе с помощью рентабельности. Управление финансами фирмы связано с формированием и использованием прибыли. </a:t>
            </a:r>
          </a:p>
        </p:txBody>
      </p:sp>
      <p:pic>
        <p:nvPicPr>
          <p:cNvPr id="7" name="Picture 2" descr="Обложка книги ОРГАНИЗАЦИЯ КОММЕРЧЕСКОЙ ДЕЯТЕЛЬНОСТИ Боброва О. С., Цыбуков С. И., Бобров И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70" y="3284984"/>
            <a:ext cx="2703899" cy="37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1" y="846161"/>
            <a:ext cx="65351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Джикович Ю. В. Экономика садово-паркового и ландшафтного строительства : учебник для СПО / Ю. В. Джикович. — 6-е изд., стер. — Санкт-Петербург : Лань, 2024. — 224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основные вопросы экономики ландшафтного строительства: организационно-правовые формы предприятий, ресурсы предприятия, нормирование и оплата труда, издержки и себестоимость продукции, основы сметного нормирования, маркетинг и инвестиции в ландшафтном строительстве.</a:t>
            </a:r>
          </a:p>
        </p:txBody>
      </p:sp>
      <p:pic>
        <p:nvPicPr>
          <p:cNvPr id="4" name="Picture 4" descr="Менедж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" y="3501008"/>
            <a:ext cx="2311543" cy="32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258100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 Менеджмент : учебник / Г.Б. Казначевская.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  <p:pic>
        <p:nvPicPr>
          <p:cNvPr id="12290" name="Picture 2" descr="Джикович Ю. В. - Экономика садово-паркового и ландшафтного стро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" y="109626"/>
            <a:ext cx="2260846" cy="31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21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6010" y="3863340"/>
            <a:ext cx="66704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Разумовская Е. В.  Предпринимательское право : учебник для СПО / Е. В. Разумовская. — 4-е изд., перераб. и доп. — Москва : Издательство Юрайт, 2025. — 241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освещены основные вопросы правового регулирования бизнеса, без знания которых разумная и эффективная предпринимательская деятельность в современном обществе невозможна. Подробно рассмотрены правовой статус субъектов предпринимательства и режим имущества в хозяйственном обороте, основы несостоятельности (банкротства), финансирования и кредитования, а также государственного регулирования. Автор акцентирует внимание читателя скорее на практических, нежели на теоретических проблемах предпринимательского права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6010" y="811529"/>
            <a:ext cx="66704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Организация производства : учебник и практикум для СПО / Л. С. Леонтьева [и др.] ; под редакцией Л. С. Леонтьевой, В. И. Кузнецова. — Москва : Издательство Юрайт, 2025. — 279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 курса дать будущему организатору производства знания, которые позволят ему верно формулировать и решать задачи по реализации своих профессиональных функций, добиваться успехов в организационной, планово-экономической, проектно-аналитической и производственной деятельности и в результате стать высококлассным специалистом в своей профессиональной области. В курсе представлена современная теория производственного менеджмента.</a:t>
            </a:r>
          </a:p>
        </p:txBody>
      </p:sp>
      <p:pic>
        <p:nvPicPr>
          <p:cNvPr id="8194" name="Picture 2" descr="Обложка книги ОРГАНИЗАЦИЯ ПРОИЗВОДСТВА Под ред. Леонтьевой Л.С., Кузнецова В.И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75" y="-37847"/>
            <a:ext cx="2736305" cy="38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бложка книги ПРЕДПРИНИМАТЕЛЬСКОЕ ПРАВО Разумовская Е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56" y="3356992"/>
            <a:ext cx="2610219" cy="36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92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4" y="1419367"/>
            <a:ext cx="83526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ОП.09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ИНФОРМАЦИОННЫЕ </a:t>
            </a:r>
            <a:r>
              <a:rPr lang="ru-RU" sz="3600" b="1" dirty="0"/>
              <a:t>ТЕХНОЛОГИИ В ПРОФЕССИОНАЛЬНОЙ ДЕЯТЕЛЬНОСТИ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0952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6011" y="708660"/>
            <a:ext cx="6670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Гаврилов М. В.  Информатика и информационные технологии : учебник для СПО / М. В. Гаврилов, В. А. Климов. — 6-е изд., перераб. и доп. — Москва : Издательство Юрайт, 2025. — </a:t>
            </a:r>
            <a:r>
              <a:rPr lang="ru-RU" sz="1200" b="1" dirty="0" smtClean="0"/>
              <a:t>319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приводятся основные понятия по информатике и информационным технологиям, описаны принципы работы с современными прикладными программными средствами в Интернете. Особое внимание уделено законодательной и технической защите от несанкционированного доступа, средствам антивирусной защиты. Приводятся подробные пояснения, советы и рекомендации по практической работе с описываемыми средствами и технологиями.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6597" y="3957850"/>
            <a:ext cx="6579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Жук Ю. А. Информационные технологии: мультимедиа : учебное пособие для СПО / Ю. А. Жук. — 2-е изд., стер</a:t>
            </a:r>
            <a:r>
              <a:rPr lang="ru-RU" sz="1200" b="1" dirty="0" smtClean="0"/>
              <a:t>. — </a:t>
            </a:r>
            <a:r>
              <a:rPr lang="ru-RU" sz="1200" b="1" dirty="0"/>
              <a:t>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208 с</a:t>
            </a:r>
            <a:r>
              <a:rPr lang="ru-RU" sz="1200" b="1" dirty="0"/>
              <a:t>. 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основные понятия и положения курса «Мультимедийные технологии». Рассмотрены специфика создания мультимедийных приложений, аппаратно-программного обеспечения, основные направления и методы использования мультимедиа, а также особенности восприятия мультимедийной формы представления информации. Лабораторный практикум позволяет получить навыки работы с графической информацией, а также умения конструирования и создания мультимедийных приложений. </a:t>
            </a:r>
          </a:p>
        </p:txBody>
      </p:sp>
      <p:pic>
        <p:nvPicPr>
          <p:cNvPr id="8194" name="Picture 2" descr="Жук Ю. А. - Информационные технологии: мультимеди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" y="3476811"/>
            <a:ext cx="2251773" cy="31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Обложка книги ИНФОРМАТИКА И ИНФОРМАЦИОННЫЕ ТЕХНОЛОГИИ Гаврилов М. В., Климов В. 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1023"/>
            <a:ext cx="2664296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4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8923"/>
            <a:ext cx="66335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Жуйкова Т. В.  Ботаника: анатомия и морфология растений. Практический курс : учебное пособие для СПО / Т. В. Жуйкова. — 2-е изд., перераб. и доп. — Москва : Издательство Юрайт, 2025. — </a:t>
            </a:r>
            <a:r>
              <a:rPr lang="ru-RU" sz="1200" b="1" dirty="0" smtClean="0"/>
              <a:t>153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предназначено для организации работы на практических занятиях по курсу «Ботаника. Анатомия и морфология растений»: представлен ход выполнения практических работ с требованиями к оформлению рисунков. В пособии изложен краткий теоретический материал по изучаемым темам. Структура пособия способствует значительной самоподготовке студентов к занятиям и работе над разделами. Для этого приводится перечень вопросов для самостоятельной работы и итогового контроля. Практикум построен с расчетом на индивидуальную работу каждого студента в лаборатории под руководством преподавателя после предварительного самостоятельного изучения материала по рекомендуемой литературе.</a:t>
            </a:r>
          </a:p>
        </p:txBody>
      </p:sp>
      <p:pic>
        <p:nvPicPr>
          <p:cNvPr id="1026" name="Picture 2" descr="Обложка книги БОТАНИКА: АНАТОМИЯ И МОРФОЛОГИЯ РАСТЕНИЙ. ПРАКТИЧЕСКИЙ КУРС  Т. В. Жуйков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0842"/>
            <a:ext cx="2736304" cy="38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00300" y="3875956"/>
            <a:ext cx="66361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Савина О. В.  Ботаника: биохимия растений : учебное пособие для СПО / О. В. Савина. — 2-е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227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endParaRPr lang="ru-RU" sz="1200" dirty="0"/>
          </a:p>
          <a:p>
            <a:pPr algn="just"/>
            <a:r>
              <a:rPr lang="ru-RU" sz="1200" dirty="0"/>
              <a:t>Краткие теоретические основы курса «Биохимия растений», приведенные в пособии, знакомят студентов со строением и функциями основных групп веществ, составляющих растениеводческую продукцию, и превращением их при переработке и хранении. В лабораторном практикуме рассмотрены важнейшие биохимические методы исследования растениеводческого сырья и продукции. В конце пособия приведен краткий словарь биохимических терминов, а также список литературы, рекомендованной для изучения дисциплины «Биохимия растений». В приложении содержится справочный материал по химическому составу основных видов растениеводческой продукции.</a:t>
            </a:r>
          </a:p>
        </p:txBody>
      </p:sp>
      <p:pic>
        <p:nvPicPr>
          <p:cNvPr id="8" name="Picture 2" descr="Обложка книги БОТАНИКА: БИОХИМИЯ РАСТЕНИЙ Савина О. 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165"/>
            <a:ext cx="2400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19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1020" y="518614"/>
            <a:ext cx="6645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Зубова Е. Д. Информационные технологии в профессиональной деятельности : учебное пособие для спо / Е. Д. Зубова.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212 с. </a:t>
            </a:r>
            <a:r>
              <a:rPr lang="ru-RU" sz="1200" b="1" dirty="0"/>
              <a:t>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создано в соответствии с требованием Федерального Государственного образовательного стандарта среднего профессионального образования. Учебное пособие предназначено для изучения учебной дисциплины «Информационные технологии в профессиональной деятельности». Информационная технология рассмотрена как составная часть информатики. </a:t>
            </a:r>
            <a:r>
              <a:rPr lang="ru-RU" sz="1200" dirty="0" smtClean="0"/>
              <a:t>Приведены </a:t>
            </a:r>
            <a:r>
              <a:rPr lang="ru-RU" sz="1200" dirty="0"/>
              <a:t>способы создания базы данных в MS Access. Рассмотрены виды компьютерных сетей, а также программы компьютерного проектирования AutoCAD и Компас-3D. Каждая тема содержит контрольные вопросы.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1019" y="3657600"/>
            <a:ext cx="66454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Организационное и правовое обеспечение информационной безопасности : учебник для СПО / Т. А. Полякова, А. А. Стрельцов, С. Г. Чубукова, В. А. Ниесов ; ответственные редакторы Т. А. Полякова, А. А. Стрельцов. — 2-е изд., перераб. и доп.— Москва : Издательство Юрайт, 2025. — 357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человека, общества и государства. Подробно освещены основные институты правового обеспечений информационной безопасности: правовые режимы защиты информации, государственной, служебной и коммерческой тайн, персональных данных, юридической ответственности за правонарушения в области информационной безопасности, а также структура организационного обеспечения информационной безопасности. </a:t>
            </a:r>
          </a:p>
        </p:txBody>
      </p:sp>
      <p:pic>
        <p:nvPicPr>
          <p:cNvPr id="9218" name="Picture 2" descr="Зубова Е. Д. - Информационные технологии в профессиональной 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7" y="160189"/>
            <a:ext cx="2184875" cy="312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Обложка книги ОРГАНИЗАЦИОННОЕ И ПРАВОВОЕ ОБЕСПЕЧЕНИЕ ИНФОРМАЦИОННОЙ БЕЗОПАСНОСТИ Полякова Т. А., Стрельцов А. А., Чубукова С. Г., Ниесов В. А. ; Отв. ред. Полякова Т. А., Стрельцов А. 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312" y="3214906"/>
            <a:ext cx="2680088" cy="374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03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2006" y="614148"/>
            <a:ext cx="66344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Информационные технологии : учебник для СПО / В. В. Трофимов, О. П. Ильина, В. И. Кияев, Е. В. Трофимова ; ответственный редактор В. В. Трофимов. — Москва : Издательство Юрайт, 2025. — 546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Настоящий учебник представляет собой обобщенный труд в области современных информационных технологий, применяемых в экономике и управлении. Это универсальное издание для любых экономических специальностей. Материал учебника включает не только обязательные разделы программы, но и дополнительный материал, поясняющий современное состояние дел в области создания и эксплуатации современных информационных технологий и систем, а также перспективы их развития.</a:t>
            </a:r>
          </a:p>
        </p:txBody>
      </p:sp>
      <p:pic>
        <p:nvPicPr>
          <p:cNvPr id="10242" name="Picture 2" descr="Обложка книги ИНФОРМАЦИОННЫЕ ТЕХНОЛОГИИ  В. В. Трофимов,  О. П. Ильина,  В. И. Кияев,  Е. В. Трофимова ; ответственный редактор В. В. Трофимо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87" y="-82198"/>
            <a:ext cx="27943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42949" y="3916906"/>
            <a:ext cx="659354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Информационные технологии в архитектуре и строительстве. Практикум : учебное пособие / Г. В. Прохорский.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304 с</a:t>
            </a:r>
            <a:r>
              <a:rPr lang="ru-RU" sz="1200" b="1" dirty="0"/>
              <a:t>. 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Является </a:t>
            </a:r>
            <a:r>
              <a:rPr lang="ru-RU" sz="1200" dirty="0"/>
              <a:t>дополнением к учебному пособию автора «Информационные технологии в архитектуре и строительстве» и содержит краткие теоретические сведения и подробные инструкции по методам работы с компьютерной техникой и популярными компьютерными программами, включая операционную систему MS Windows 10, интегрированный пакет MS Office, графические редакторы MS Visio, Adobe Photoshop и CorelDraw. Значительное место уделено работе в системах автоматизированного проектирования AutoCAD (версия </a:t>
            </a:r>
            <a:r>
              <a:rPr lang="ru-RU" sz="1200" dirty="0" smtClean="0"/>
              <a:t>2022) и ArchiCAD (версия 25) 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9" name="Picture 2" descr="Информационные технологии в архитектуре и строительстве.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8" y="3501008"/>
            <a:ext cx="2266638" cy="32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01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9478" y="472966"/>
            <a:ext cx="6525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Прохорский Г. В. Информационные технологии в архитектуре и строительстве : учебное пособие / Г. В. Прохорский.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</a:t>
            </a:r>
            <a:r>
              <a:rPr lang="ru-RU" sz="1200" b="1" dirty="0" smtClean="0"/>
              <a:t>247</a:t>
            </a:r>
            <a:r>
              <a:rPr lang="ru-RU" sz="1200" b="1" dirty="0"/>
              <a:t> 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сведения по основам компьютерных технологий и их применению в деятельности архитектора и строителя. Приводятся сведения о технических средствах и методах сбора, накопления, обработки и использования информации различного характера (текстовой, числовой, табличной, графической, пространственно-распределенной). Освещаются методы разработки и создания баз данных. Рассматриваются возможности наиболее распространенных программных пакетов компьютерной графики, автоматизированного черчения и проектирования.</a:t>
            </a:r>
          </a:p>
        </p:txBody>
      </p:sp>
      <p:pic>
        <p:nvPicPr>
          <p:cNvPr id="3" name="Picture 2" descr="Информационные технологии в архитектуре и строитель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0" y="116632"/>
            <a:ext cx="231237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7449" y="4229099"/>
            <a:ext cx="6507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Калмыкова С. В. Работа с таблицами на примере Microsoft Excel : учебное пособие для СПО / С. В. Калмыкова, Е. Ю. Ярошевская, И. А. Иванова. — 4-е изд., стер. — Санкт-Петербург : Лань, 2024. — 136 с</a:t>
            </a:r>
            <a:r>
              <a:rPr lang="ru-RU" sz="1200" b="1" dirty="0"/>
              <a:t>. — (Среднее профессиональное образование</a:t>
            </a:r>
            <a:r>
              <a:rPr lang="ru-RU" sz="1200" b="1" dirty="0" smtClean="0"/>
              <a:t>).</a:t>
            </a:r>
            <a:r>
              <a:rPr lang="ru-RU" sz="1200" b="1" dirty="0"/>
              <a:t> 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основы работы c электронными таблицами в среде MS Excel 2016. Особое внимание уделено решениям практических задач с помощью встроенных функций, даны методические указания по работе с массивами данных и сводными таблицами, приведен перечень упражнений по каждой теме.</a:t>
            </a:r>
          </a:p>
        </p:txBody>
      </p:sp>
      <p:pic>
        <p:nvPicPr>
          <p:cNvPr id="11266" name="Picture 2" descr="Калмыкова С. В., Ярошевская Е. Ю., Иванова И. А. - Работа с таблицами на примере Microsoft Ex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0" y="3598544"/>
            <a:ext cx="2312377" cy="319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23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584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ПМ.01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ТЕХНИЧЕСКОЕ </a:t>
            </a:r>
            <a:r>
              <a:rPr lang="ru-RU" sz="3600" b="1" dirty="0"/>
              <a:t>И ОРГАНИЗАЦИОННОЕ ОБЕСПЕЧЕНИЕ ПРОИЗВОДСТВА РАБОТ ОДНОГО ВИДА (БЛАГОУСТРОЙСТВО, ОЗЕЛЕНЕНИЕ, ТЕХНИЧЕСКОЕ ОБСЛУЖИВАНИЕ, СОДЕРЖАНИЕ) НА ТЕРРИТОРИЯХ И ОБЪЕКТАХ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7558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2949" y="614149"/>
            <a:ext cx="6543836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испр. и доп. — Москва : Издательство Юрайт, 2025. — </a:t>
            </a:r>
            <a:r>
              <a:rPr lang="ru-RU" sz="1200" b="1" dirty="0" smtClean="0"/>
              <a:t>440 с</a:t>
            </a:r>
            <a:r>
              <a:rPr lang="ru-RU" sz="1200" b="1" dirty="0"/>
              <a:t>. — (Профессиональное образование). </a:t>
            </a:r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хорошо представлены основные современные методы анализа и проектирования ландшафтной архитектуры,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В издании использованы материалы и графические рисунки авторов по книге «Строительство и эксплуатация объектов ландшафтной архитектуры», выпущенной издательским центром «Академия» в 2008 г. Для студентов образовательных учреждений среднего профессионального образования, обучающихся по инженерно-техническим направлениям.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2949" y="3944202"/>
            <a:ext cx="654383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Хайрутдинов З. Н.  Теория ландшафтной архитектуры и методология проектирования : учебное пособие для СПО / З. Н. Хайрутдинов. — 2-е изд. — Москва : Издательство Юрайт, 2025. — 238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вопросы теории ландшафтной архитектуры, представлена наиболее полная классификация объектов, входящих в сферу ландшафтной архитектуры и ландшафтного строительства, представлен материал по методологии проектирования основных объектов ландшафтной архитектуры, раскрыты современные проблемы ландшафтной архитектуры. </a:t>
            </a:r>
          </a:p>
        </p:txBody>
      </p:sp>
      <p:pic>
        <p:nvPicPr>
          <p:cNvPr id="1026" name="Picture 2" descr="Обложка книги ТЕОРИЯ ЛАНДШАФТНОЙ АРХИТЕКТУРЫ И МЕТОДОЛОГИЯ ПРОЕКТИРОВАНИЯ Хайрутдинов З. 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4" y="3327640"/>
            <a:ext cx="2874606" cy="3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бложка книги СТРОИТЕЛЬСТВО И СОДЕРЖАНИЕ ОБЪЕКТОВ ЛАНДШАФТНОЙ АРХИТЕКТУРЫ Теодоронский В. С., Сабо Е. Д., Фролова В. А. ; Под ред. Теодоронского В.С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76" y="-107786"/>
            <a:ext cx="2897268" cy="37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89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5" y="409433"/>
            <a:ext cx="66890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Ландшафтно-планировочная организация озелененных территорий населенных мест : учебное пособие для СПО / А. П. Максименко.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192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вопросы благоустройства и озеле-нения территории объектов ландшафтной архитектуры различных </a:t>
            </a:r>
            <a:r>
              <a:rPr lang="ru-RU" sz="1200" dirty="0" smtClean="0"/>
              <a:t>категорий </a:t>
            </a:r>
            <a:r>
              <a:rPr lang="ru-RU" sz="1200" dirty="0"/>
              <a:t>и типов в городах и населённых местах, планировочные, экологические и социальные вопросы их создания. Приводятся отдельные аспекты проек-тирования городских парков с точки зрения современных функциональных технических, эстетических, экономических требований. Предназначен для студентов колледжей и техникумов, обучающихся по специальности «Садово-парковое и ландшафтное строительство».</a:t>
            </a:r>
          </a:p>
        </p:txBody>
      </p:sp>
      <p:pic>
        <p:nvPicPr>
          <p:cNvPr id="2050" name="Picture 2" descr="Максименко А. П. - Ландшафтно-планировочная организация озелененных территорий населенных м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2" y="116632"/>
            <a:ext cx="216899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7415" y="3794202"/>
            <a:ext cx="6627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учебник для СПО / Н. В. Корягина, А. Н. Поршакова. — 2-е изд., перераб. и доп. — Москва : Издательство Юрайт, 2025. — 224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 </a:t>
            </a:r>
            <a:endParaRPr lang="ru-RU" sz="1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Обложка книги БЛАГОУСТРОЙСТВО И ОЗЕЛЕНЕНИЕ НАСЕЛЕННЫХ МЕСТ  Н. В. Корягина,  А. Н. Поршаков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72" y="3068960"/>
            <a:ext cx="2664048" cy="38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05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83893" y="655092"/>
            <a:ext cx="649211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</a:t>
            </a:r>
            <a:r>
              <a:rPr lang="ru-RU" sz="1200" dirty="0" smtClean="0"/>
              <a:t>растениеводства. 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2006" y="3930555"/>
            <a:ext cx="6571795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Теодоронский В. С. Ландшафтная архитектура с основами проектирования : учебное пособие / B.C. Теодоронский, И.О. Боговая ; под общ. ред. проф. В.С. Теодоронского. — 3-е изд., перераб. и доп.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389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актуальные проблемы ландшафтной организации открытых пространств в урбанизированной среде. Большое внимание уделяется особенностям формирования озелененных территорий на стадиях региональной планировки и генеральных планов городов, приводятся данные по созданию лесопарков и зон отдыха на межселенных территориях, парков различного функционального назначения (городских и районных, специального назначения и др.) непосредственно в городах и поселках. </a:t>
            </a:r>
          </a:p>
        </p:txBody>
      </p:sp>
      <p:pic>
        <p:nvPicPr>
          <p:cNvPr id="3074" name="Picture 2" descr="https://znanium.ru/cover/2136/2136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8" y="3573016"/>
            <a:ext cx="2255788" cy="318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znanium.ru/cover/2132/2132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7" y="313829"/>
            <a:ext cx="225579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4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477672"/>
            <a:ext cx="6611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учебник для СПО / В. А. Васильева, А. И. Головня, Н. Н. Лазарев. — 2-е изд., перераб. и доп. — Москва : Издательство Юрайт, 2025. — 175 с. — (Профессиональное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</a:t>
            </a:r>
          </a:p>
        </p:txBody>
      </p:sp>
      <p:pic>
        <p:nvPicPr>
          <p:cNvPr id="3" name="Picture 2" descr="Обложка книги ЛАНДШАФТНЫЙ ДИЗАЙН МАЛОГО САДА  В. А. Васильева,  А. И. Головня,  Н. Н. Лазаре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34" y="-171400"/>
            <a:ext cx="2736304" cy="38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301" y="3985145"/>
            <a:ext cx="6598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Примаков Н. В. Механизация работ в садово-парковом и ландшафтном строительстве. Курс лекций : учебное пособие для СПО / Н. В. Примаков. — Санкт-Петербург : Лань, 2025. — 136 с</a:t>
            </a:r>
            <a:r>
              <a:rPr lang="ru-RU" sz="1200" b="1" dirty="0"/>
              <a:t>. 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представлены технологии и средства механизации для садово-паркового и ландшафтного строительства. Рассмотрены: механизация работ по срезанию древесно-кустарниковой растительности; расчистка территории от порубочных остатков и мусора; машины и механизмы малой механизации при подготовке почвы для озеленения городских территорий и ухода за ними; машины и механизмы для работ при внесении удобрений; технологии и средства механизации при посеве и посадке лесных насаждений; механизация работ при поливах садов, парков и цветников; технологии и средства механизации при создании газонов и уходе за ними. </a:t>
            </a:r>
          </a:p>
        </p:txBody>
      </p:sp>
      <p:pic>
        <p:nvPicPr>
          <p:cNvPr id="4098" name="Picture 2" descr="Примаков Н. В. - Механизация работ в садово-парковом и ландшафтном строительстве. Курс лекц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0" y="3631608"/>
            <a:ext cx="2260079" cy="31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70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59" y="10918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Механизация работ в садово-парковом и ландшафтном строительстве : учебное пособие для СПО / С. Ф. Козьмин, С. В. Спиридонов, А. В. Андронов [и др.]. — Санкт-Петербург : Лань, 2024. — 56 с. </a:t>
            </a:r>
            <a:r>
              <a:rPr lang="ru-RU" sz="1200" b="1" dirty="0"/>
              <a:t>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вопросы применения машин и механизмов для комплексной механизации работ в садово-парковом хозяйстве, при уходе за газонами и насаждениями в садах и парках. Материалы по машинам и механизмам, изложенные в учебном пособии, могут быть использованы фермерами в своих хозяйствах для рыхления почвы, для подготовки территории и ухода за приусадебными участками. Рассматриваются основные характеристики машин и механизмов, применяемых в ландшафтном строительстве. Приводятся расчёты сменной производительности машин и механизмов при выполнении соответствующих работ. Излагается методика расчета расхода топлива на технологические процессы, связанные с кошением травяного покрова, подрезанием веток кустарников, созданием посадочных мест для высадки декоративных деревьев в городских условиях и удалением пней фрезерными машинами на территории в садах и парках.</a:t>
            </a:r>
          </a:p>
        </p:txBody>
      </p:sp>
      <p:pic>
        <p:nvPicPr>
          <p:cNvPr id="5122" name="Picture 2" descr="Козьмин С. Ф., Спиридонов С. В., Андронов А. В., Михайлов О. А., Тарадин Г. С., Дурманов М. Я. - Механизация работ в садово-парковом и ландшафтном строительст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8" y="116632"/>
            <a:ext cx="2286981" cy="322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596" y="3739487"/>
            <a:ext cx="6579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Козьмин С. Ф. Механизация работ в садово-парковом и ландшафтном строительстве. Учебная практика : учебное пособие для СПО / С. Ф. Козьмин. — Санкт-Петербург : Лань, 2022. — 52 с. </a:t>
            </a:r>
            <a:r>
              <a:rPr lang="ru-RU" sz="1200" b="1" dirty="0"/>
              <a:t>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составлено с целью помочь студентам в условиях, близких к про-изводственным, решать практические вопросы комплексной механизации работ в садо-во-парковом хозяйстве при строительстве нового парка, уходе за деревьями, кустарника-ми и травяным покровом в действующих парках, при рубках ухода в крупных парках, аг-регатировании садово-парковых машин с тракторами различного класса тяги. Приводится методика расчёта силы резания на рабочем органе маши-ны при взаимодействии с предметом труда - с почвой, травяными стебля-ми, ветками кустарников, а также методика расчёта силы сопротивления предмета труда при взаимодействии с рабочими органами машин.</a:t>
            </a:r>
          </a:p>
        </p:txBody>
      </p:sp>
      <p:pic>
        <p:nvPicPr>
          <p:cNvPr id="5124" name="Picture 4" descr="Козьмин С. Ф. - Механизация работ в садово-парковом и ландшафтном строительстве. Учебная прак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9" y="3573016"/>
            <a:ext cx="2286980" cy="30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11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618" y="518616"/>
            <a:ext cx="65468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Силаев Г. В.  Машины и механизмы в лесном и лесопарковом хозяйстве в 2 ч. Часть 1 : учебник для СПО / Г. В. Силаев. — 2-е изд., испр. и доп. — Москва : Издательство Юрайт, 2025. — 229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настоящем учебнике приведены общие сведения, описание и подробные технические характеристики практически всех групп машин, используемых в лесном хозяйстве. Для наилучшего усвоения большинство рисунков машин показаны в пространстве, что значительно облегчает понимание назначения, устройства и работы машин, механизмов и аппаратов. Учебник поможет получить необходимые навыки по более правильному подбору машин и механизмов в различных лесорастительных условиях с эффективным их использованием. На данный момент ряд технических средств, которые приводятся в учебнике, устарели, заменены на новые модели.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2948" y="3780430"/>
            <a:ext cx="65215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Силаев Г. В.  Машины и механизмы в лесном и лесопарковом хозяйстве в 2 ч. Часть 2 : учебник для СПО / Г. В. Силаев. — 2-е изд., испр. и доп. — Москва : Издательство Юрайт, 2025. — 261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учебнике приведены общие сведения, описание и подробные технические характеристики практически всех групп машин, используемых в лесном хозяйстве. Для наилучшего усвоения большинство рисунков машин показаны в пространстве, что значительно облегчает понимание назначения, устройства и работы машин, механизмов и аппаратов. Учебник поможет получить необходимые навыки по более правильному подбору машин и механизмов в различных лесорастительных условиях с эффективным их использованием. На данный момент ряд технических средств, которые приводятся в учебнике, устарели, заменены на новые модели. </a:t>
            </a:r>
          </a:p>
        </p:txBody>
      </p:sp>
      <p:pic>
        <p:nvPicPr>
          <p:cNvPr id="6146" name="Picture 2" descr="Обложка книги МАШИНЫ И МЕХАНИЗМЫ В ЛЕСНОМ И ЛЕСОПАРКОВОМ ХОЗЯЙСТВЕ В 2 Ч. ЧАСТЬ 1 Силаев Г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" y="0"/>
            <a:ext cx="240227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бложка книги МАШИНЫ И МЕХАНИЗМЫ В ЛЕСНОМ И ЛЕСОПАРКОВОМ ХОЗЯЙСТВЕ В 2 Ч. ЧАСТЬ 2 Силаев Г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" y="3314700"/>
            <a:ext cx="2393036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3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6716" y="835918"/>
            <a:ext cx="6623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Ботаника : учебное пособие / Н.В. Корягина, Ю.В. Корягин.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351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составлено в соответствии с программой курса «Ботаника» для </a:t>
            </a:r>
            <a:r>
              <a:rPr lang="ru-RU" sz="1200" dirty="0" smtClean="0"/>
              <a:t>сельскохозяйственных </a:t>
            </a:r>
            <a:r>
              <a:rPr lang="ru-RU" sz="1200" dirty="0"/>
              <a:t>вузов. Представлены теоретические вопросы и практические задания по цитологии, гистологии, вегетативным и генеративным органам растений, систематике, а также основам экологии и географии растений.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9301" y="3684896"/>
            <a:ext cx="66071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Панфилова О. Ф.  Физиология растений с основами микробиологии : учебник и практикум для СПО / О. Ф. Панфилова, Н. В. Пильщикова. — 2-е изд., испр.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183 </a:t>
            </a:r>
            <a:r>
              <a:rPr lang="ru-RU" sz="1200" b="1" dirty="0"/>
              <a:t>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представлены основные функции растительного организма, их значение для формирования урожая сельскохозяйственных культур. Показаны взаимоотношения микроорганизмов и растений, использование микроорганизмов в биотехнологиях. Изучение дисциплины направлено на повышение эффективности сельского и лесного хозяйств, охрану окружающей среды. Содержание полностью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  <p:pic>
        <p:nvPicPr>
          <p:cNvPr id="2050" name="Picture 2" descr="https://znanium.ru/cover/2102/2102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0" y="203796"/>
            <a:ext cx="2175394" cy="29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ложка книги ФИЗИОЛОГИЯ РАСТЕНИЙ С ОСНОВАМИ МИКРОБИОЛОГИИ Панфилова О. Ф., Пильщикова Н. В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61279"/>
            <a:ext cx="2664296" cy="378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03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006" y="136478"/>
            <a:ext cx="66344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Механизация лесного и лесопаркового хозяйства : учебник для СПО / В. Н. Винокуров, Г. В. Силаев, И. В. Казаков ; под общей редакцией В. И. Казакова. — Москва : Издательство Юрайт, 2025. — 599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приводятся краткие сведения по материалам, применяемым в лесном машиностроении и при ремонте машин, даны основы деталей машин и механизмов, рассмотрено устройство тракторов, автомобилей и технологических машин, используемых в лесном и лесопарковом хозяйстве. Освещены вопросы комплектования лесохозяйственных агрегатов, их регулировки и правил эксплуатации. Изложена механизированная технология производства основных лесохозяйственных работ. В результате изучения курса обучающиеся освоят методы и принципы технических расчетов параметров энергетических средств, электрических и передаточных механизмов машин, современные методы подбора мобильного энергетического средства, электрического и механического оборудования, навыки управления подвижными энергетическими средствами, навыки решения проблем, возникающих при эксплуатации энергетических средств и лесохозяйственных машин и механизмов. </a:t>
            </a:r>
          </a:p>
        </p:txBody>
      </p:sp>
      <p:pic>
        <p:nvPicPr>
          <p:cNvPr id="7170" name="Picture 2" descr="Обложка книги МЕХАНИЗАЦИЯ ЛЕСНОГО И ЛЕСОПАРКОВОГО ХОЗЯЙСТВА Винокуров В. Н., Силаев Г. В., Казаков И. В. ; Под общ. ред. Казакова В.И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676197" cy="36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2006" y="4121624"/>
            <a:ext cx="66344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Декоративные и полезные растения в ландшафтном дизайне : учебное пособие / А. П. Максименко. — 2-е изд., стер. — Санкт-Петербург : Лань, 2022. — 124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 ассортимент декоративных и полезных растений, наиболее устойчивых к произрастанию в условиях Краснодарского края.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 Учебное пособие предназначено для студентов техникумов и колледжей, обучающихся по специальности «Садово-парковое и ландшафтное строительство».</a:t>
            </a:r>
          </a:p>
        </p:txBody>
      </p:sp>
      <p:pic>
        <p:nvPicPr>
          <p:cNvPr id="7172" name="Picture 4" descr="Максименко А. П. - Декоративные и полезные растения в ландшафтном диза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62339"/>
            <a:ext cx="2161382" cy="31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89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0" y="682388"/>
            <a:ext cx="66071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Брашнов Д. Г. Флористика: технологии аранжировки композиций : учебное пособие / Д. Г. Брашнов. — Москва : Альфа-М : ИНФРА-М, 2024. — 221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справочные материалы по концепциям дизайна, современным (в том числе компьютерным) технологиям во флористике, организации флористического бизнеса, а также цветные иллюстрации, доступные в электронно-библиотечной системе. Для студентов, обучающихся в образовательных учреждениях среднего профессионального образования по специальности «Флористика». Представляет интерес для специалистов в сфере цветочного дизайна и цветоводства.</a:t>
            </a:r>
          </a:p>
        </p:txBody>
      </p:sp>
      <p:pic>
        <p:nvPicPr>
          <p:cNvPr id="8194" name="Picture 2" descr="https://znanium.ru/cover/2107/2107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16632"/>
            <a:ext cx="2256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90590" y="4145747"/>
            <a:ext cx="654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Матюхина Ю. А. Флористика : учебное пособие / Ю. А. Матюхина.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239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основы мировой и отечественной флористики. Раскрываются особенности современных флористических стилей и направлений, важнейшие вопросы флористических технологий. Особое внимание уделяется деятельности профессиональной организации флористического бизнеса. В приложениях приводятся практические и справочные данные о декоративных садовых и комнатных растениях и рекомендации по их выбору.</a:t>
            </a:r>
          </a:p>
        </p:txBody>
      </p:sp>
      <p:pic>
        <p:nvPicPr>
          <p:cNvPr id="10" name="Picture 4" descr="Флорис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4" y="3501008"/>
            <a:ext cx="2248666" cy="31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65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6198" y="4006612"/>
            <a:ext cx="6562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Маланкина Е. Л. Лекарственные растения в декоративном садоводстве : учебное пособие / Е.Л. Маланкина.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«Лекарственные растения в декоративном садоводстве» содержится информация об ассортименте и сортименте растений для индивидуального аптекарского огорода, описываются их декоративные качества, приведены сроки цветения, сведения о применении. Данная информация поможет правильно подбирать место для каждого растения на участке и составлять композиции не только полезные, но и красивые, радующие глаз в течение всего весенне-летнего сезона.</a:t>
            </a:r>
          </a:p>
        </p:txBody>
      </p:sp>
      <p:pic>
        <p:nvPicPr>
          <p:cNvPr id="8" name="Picture 2" descr="https://znanium.ru/cover/2033/2033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7" y="3573016"/>
            <a:ext cx="2256549" cy="309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42949" y="586853"/>
            <a:ext cx="6555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В.А. Ландшафтный дизайн : учебное пособие / В.А. Васильева.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322 </a:t>
            </a:r>
            <a:r>
              <a:rPr lang="ru-RU" sz="1200" b="1" dirty="0"/>
              <a:t>с</a:t>
            </a:r>
            <a:r>
              <a:rPr lang="ru-RU" sz="1200" b="1" dirty="0"/>
              <a:t>. — (Среднее профессиональное образование).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10" name="Picture 4" descr="Ландшафтный диз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8" y="148356"/>
            <a:ext cx="2209800" cy="31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38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1" y="777922"/>
            <a:ext cx="6607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Куликова Н. А. Флористика и фитодизайн с элементами декоративно-прикладного творчества : учебное пособие / Н. А. Куликова, Ю. А. Лаптина. — Волгоград : Волгоградский ГАУ, 2022. — 84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излагаются основные техники и виды флористических работ; описывается работа с растительным материалом и его обработка; даётся характеристика дополнительного материала, используемого в работе с растениями; описывается историческое значение флористики и роль науки в настоящее время.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2228" t="38078" r="53159" b="26691"/>
          <a:stretch/>
        </p:blipFill>
        <p:spPr bwMode="auto">
          <a:xfrm>
            <a:off x="109203" y="188640"/>
            <a:ext cx="230425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0" name="Picture 4" descr="Максименко А. П. - Ландшафтное проектир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" y="3557157"/>
            <a:ext cx="232744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3460" y="3889612"/>
            <a:ext cx="6623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Ландшафтное проектирование / А. П. Максименко.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384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вопросы благоустройства и озеленения территории объектов ландшафтной архитектуры различных категорий и типов в городах и населённых местах, планировочные, экологические и социальные вопросы их создания. Приводятся отдельные аспекты проектирования городских парков с точки зрения современных функциональных технических, эстетических, экономических требований. Рассматриваются порядок и организация проектирования объектов ландшафтной архитектуры, приводятся состав и содержание проектных материалов. </a:t>
            </a:r>
          </a:p>
        </p:txBody>
      </p:sp>
    </p:spTree>
    <p:extLst>
      <p:ext uri="{BB962C8B-B14F-4D97-AF65-F5344CB8AC3E}">
        <p14:creationId xmlns:p14="http://schemas.microsoft.com/office/powerpoint/2010/main" val="2597775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534" y="1514901"/>
            <a:ext cx="8796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ПМ.02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ОРГАНИЗАЦИЯ </a:t>
            </a:r>
            <a:r>
              <a:rPr lang="ru-RU" sz="3600" b="1" dirty="0"/>
              <a:t>РАБОТ ПО ВЫРАЩИВАНИЮ ДРЕВЕСНО-КУСТАРНИКОВОЙ, ЦВЕТОЧНО-ДЕКОРАТИВНОЙ РАСТИТЕЛЬНОСТИ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418250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Древоводство, купить, продажа, заказ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9619" y="404664"/>
            <a:ext cx="65348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Данченко А. М.  Древоводство : учебник для СПО / А. М. Данченко, С. А. Кабанова, М. А. Данченко. — 2-е изд., перераб. и доп.— Москва : Издательство Юрайт, 2025. — 235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Проблема получения широкого ассортимента ценных растений, необходимых для лесовосстановления и озеленения населенных пунктов, является актуальной задачей лесного хозяйства. Курс состоит из двух основных блоков: теоретического, где рассматриваются основы создания лесных питомников, и практического, где представлены современные технологии выращивания посадочного материала, а также организация работ в питомниках с применением средств механизации производственных процессов.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9301" y="3998794"/>
            <a:ext cx="6535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Атрощенко Г. П. Плодовые деревья и кустарники для ландшафта : учебное пособие / Г. П. Атрощенко, Г. В. Щербакова, С. Ф. Логинова. — 4-е изд., стер.— Санкт-Петербург : Лань, 2024. — 192 с. — (Среднее профессиональное 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декоративные качества плодовых деревьев и кустарников, отмечены критерии выбора их для использования в ландшафтном дизайне. Большое внимание уделено способам размножения и агротехнике декоративных плодовых культур. Приводится характеристика плодовых деревьев и кустарников для ландшафта Северо-Запада России.</a:t>
            </a:r>
          </a:p>
        </p:txBody>
      </p:sp>
      <p:pic>
        <p:nvPicPr>
          <p:cNvPr id="10242" name="Picture 2" descr="Обложка книги ДРЕВОВОДСТВО  А. М. Данченко,  С. А. Кабанова,  М. А. Данченко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2429619" cy="3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трощенко Г. П., Щербакова Г. В., Логинова С. Ф. - Плодовые деревья и кустарники для ландшаф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" y="3543300"/>
            <a:ext cx="2293531" cy="32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51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4836" y="3889612"/>
            <a:ext cx="644524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</a:t>
            </a:r>
            <a:r>
              <a:rPr lang="ru-RU" sz="1200" dirty="0" smtClean="0"/>
              <a:t>растениеводства. </a:t>
            </a:r>
            <a:endParaRPr lang="ru-RU" sz="1200" dirty="0"/>
          </a:p>
        </p:txBody>
      </p:sp>
      <p:pic>
        <p:nvPicPr>
          <p:cNvPr id="13314" name="Picture 2" descr="https://znanium.ru/cover/2132/2132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2" y="3573016"/>
            <a:ext cx="2268260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4247" y="770738"/>
            <a:ext cx="65935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Декоративные и полезные растения в ландшафтном дизайне : учебное пособие / А. П. Максименко. — 2-е изд., стер. — Санкт-Петербург : Лань, 2022. — 124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приведен ассортимент декоративных и полезных растений, наиболее устойчивых к произрастанию в условиях Краснодарского края.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 Учебное пособие предназначено для студентов техникумов и колледжей, обучающихся по специальности «Садово-парковое и ландшафтное строительство».</a:t>
            </a:r>
          </a:p>
        </p:txBody>
      </p:sp>
      <p:pic>
        <p:nvPicPr>
          <p:cNvPr id="7" name="Picture 4" descr="Максименко А. П. - Декоративные и полезные растения в ландшафтном дизай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3" y="201912"/>
            <a:ext cx="2246431" cy="31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09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893" y="655092"/>
            <a:ext cx="649211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</a:t>
            </a:r>
            <a:r>
              <a:rPr lang="ru-RU" sz="1200" dirty="0" smtClean="0"/>
              <a:t>растениеводства.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9396" y="3934056"/>
            <a:ext cx="6611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 Ландшафтный дизайн малого сада : учебник для СПО / В. А. Васильева, А. И. Головня, Н. Н. Лазарев. — 2-е изд., перераб. и доп. — Москва : Издательство Юрайт, 2025. — 175 с. — (Профессиональное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</a:t>
            </a:r>
          </a:p>
        </p:txBody>
      </p:sp>
      <p:pic>
        <p:nvPicPr>
          <p:cNvPr id="5" name="Picture 2" descr="Обложка книги ЛАНДШАФТНЫЙ ДИЗАЙН МАЛОГО САДА  В. А. Васильева,  А. И. Головня,  Н. Н. Лазаре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892" y="3284984"/>
            <a:ext cx="2736304" cy="38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znanium.ru/cover/1018/1018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1" y="222516"/>
            <a:ext cx="2269255" cy="30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98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56142" y="2365990"/>
            <a:ext cx="64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Максименко А. П. Декоративный питомник. Практикум : учебное пособие для СПО / А. П. Максименко.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100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предназначено для проведения лабораторных и самостоятель-ных занятий по изучению декоративного питомниководства: организации питомника, подбора ассортимента выращиваемых пород, расчета производ-ственных площадей, проектирования севооборотов, передовых способов подготовки семян к посеву и черенков к посадке.</a:t>
            </a:r>
          </a:p>
        </p:txBody>
      </p:sp>
      <p:pic>
        <p:nvPicPr>
          <p:cNvPr id="10" name="Picture 2" descr="Максименко А. П. - Декоративный питомник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" y="1628800"/>
            <a:ext cx="231391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47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2880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ПМ.03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ОСВОЕНИЕ </a:t>
            </a:r>
            <a:r>
              <a:rPr lang="ru-RU" sz="3600" b="1" dirty="0"/>
              <a:t>ВИДОВ РАБОТ ПО ОДНОЙ ИЛИ НЕСКОЛЬКИМ ПРОФЕССИЯМ РАБОЧИХ, ДОЛЖНОСТЯМ </a:t>
            </a:r>
            <a:r>
              <a:rPr lang="ru-RU" sz="3600" b="1" dirty="0" smtClean="0"/>
              <a:t>СЛУЖАЩИХ</a:t>
            </a:r>
          </a:p>
          <a:p>
            <a:pPr algn="ctr"/>
            <a:r>
              <a:rPr lang="ru-RU" sz="3600" b="1" dirty="0"/>
              <a:t>«Рабочий зеленого хозяйства»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298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2814" y="2520290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Полонский В. И. Ботаника с основами физиологии растений : учебное пособие / В.И. Полонский, Т.В. Карпюк. — Москва : ИНФРА-М, 2025. — 366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основные сведения по строению и функционированию растительных клеток, тканей, вегетативных и генеративных органов, описывает их разнообразие и видоизменения, освещает особенности размножения, роста и развития. Включает вопросы для самоконтроля, темы для самостоятельного изучения, тестовые задания, вопросы для подготовки к экзамену, терминологический словарь и библиографический список. Предназначено для студентов, обучающихся по сельскохозяйственным специальностям.</a:t>
            </a:r>
          </a:p>
        </p:txBody>
      </p:sp>
      <p:pic>
        <p:nvPicPr>
          <p:cNvPr id="5" name="Picture 2" descr="https://znanium.ru/cover/2169/2169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7" y="1988840"/>
            <a:ext cx="222528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511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0935" y="454506"/>
            <a:ext cx="649179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Декоративное садоводство с основами ландшафтного проектирования : учебник / А. В. Исачкин, В. А. Крючкова, А. Г. Скакова ; под ред. А. В. Исачкина. — Москва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522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представлены сведения о жизненных формах, жизненном цикле, фенологическом развитии декоративных растений, способах их размножения, экологических факторах, влияющих на декоративные качества растений, направлениях использования декоративных растений в ландшафтном дизайне. Дана краткая характеристика наиболее распространенных в декоративном садоводстве родов растений. Приведена информация о технологических основах декоративного </a:t>
            </a:r>
            <a:r>
              <a:rPr lang="ru-RU" sz="1200" dirty="0" smtClean="0"/>
              <a:t>растениеводства. </a:t>
            </a:r>
            <a:endParaRPr lang="ru-RU" sz="1200" dirty="0"/>
          </a:p>
        </p:txBody>
      </p:sp>
      <p:pic>
        <p:nvPicPr>
          <p:cNvPr id="9" name="Picture 2" descr="https://znanium.ru/cover/2132/2132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1" y="137910"/>
            <a:ext cx="2268260" cy="31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28891" y="3988437"/>
            <a:ext cx="654383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Теодоронский В. С.  Строительство и содержание объектов ландшафтной архитектуры : учебник для СПО / В. С. Теодоронский, Е. Д. Сабо, В. А. Фролова ; под редакцией В. С. Теодоронского. 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испр. и доп. — Москва : Издательство Юрайт, 2025. — </a:t>
            </a:r>
            <a:r>
              <a:rPr lang="ru-RU" sz="1200" b="1" dirty="0" smtClean="0"/>
              <a:t>440  с</a:t>
            </a:r>
            <a:r>
              <a:rPr lang="ru-RU" sz="1200" b="1" dirty="0"/>
              <a:t>. — (Профессиональное образование). </a:t>
            </a:r>
            <a:endParaRPr lang="ru-RU" sz="1200" dirty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«Строительство и содержание объектов ландшафтной архитектуры» авторов В. С. Теодоронского, Е. Д. Сабо, В. А. Фроловой хорошо представлены основные современные методы анализа и проектирования ландшафтной архитектуры, особенно подробно рассмотрены строительство и содержание таких объектов и даны соответствующие описательные примеры, представлены методы расчета и статистические данные. На данный момент ряд нормативных данных (ГОСТы, СНиПы), приводимых в учебнике, имеют новую редакцию. </a:t>
            </a:r>
          </a:p>
        </p:txBody>
      </p:sp>
      <p:pic>
        <p:nvPicPr>
          <p:cNvPr id="5122" name="Picture 2" descr="Строительство и содержание объектов ландшафтной архитектуры, купить, продажа, заказ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85" y="3249644"/>
            <a:ext cx="2808312" cy="37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575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6597" y="3889612"/>
            <a:ext cx="6541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Ландшафтный дизайн : учебное пособие / В. А. Васильева. — Москва : КноРус, 2025. — 322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Представлены теоретические основы ландшафтного дизайна, основные стилевые направления в садово-парковом и ландшафтном строительстве, а также описание видов деревьев, кустарников, лиан. Раскрыты композиционные вопросы формирования садово-парковых объектов, основные законы и приемы, используемые в ландшафтном дизайне. Даны учетные нормы, общее представление о дренажной системе, проектировании цветников, каменистых садов, водоемов, газонов. Приведены практические задания, способствующие приобретению практических навыков, контрольные вопросы по отдельным темам и разделам.</a:t>
            </a:r>
          </a:p>
        </p:txBody>
      </p:sp>
      <p:pic>
        <p:nvPicPr>
          <p:cNvPr id="4" name="Picture 4" descr="Ландшафтный 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8" y="3501008"/>
            <a:ext cx="2209800" cy="31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91710" y="419580"/>
            <a:ext cx="65065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Фатиев М. М. Строительство городских объектов озеленения : учебник / М. М. Фатиев. — Москва : ФОРУМ : ИНФРА-М, 2025. — 205 с., [16] с. цв. ил.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вопросы строительства городских объектов благоустройства и озеленения, связанные с подготовительными работами на территории, строительством дорог, площадок, сооружений и их содержанием, посадкой деревьев и кустарников и содержанием насаждений, устройством газонов различными способами. Изложены технологические аспекты орошения насаждений, осушения территорий объектов городского озеленения, подготовки почвогрунтов для создания насаждений. Приводятся нормативные материалы по организации производства работ при благоустройстве и содержании объектов городского озеленения.</a:t>
            </a:r>
          </a:p>
        </p:txBody>
      </p:sp>
      <p:pic>
        <p:nvPicPr>
          <p:cNvPr id="8" name="Picture 4" descr="https://znanium.com/cover/1845/1845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" y="116632"/>
            <a:ext cx="2256185" cy="31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311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064" y="586854"/>
            <a:ext cx="6675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Ширяева Н. А. Выполнение работ по профессии «Рабочий зеленого хозяйства» : учебное пособие для СПО / Н. А. Ширяева, Ж. Г. Силаева, А. И. Ковешников. — 3-е изд., стер. — Санкт-Петербург : Лань, 2025. — 108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по дисциплине «Выполнение работ по профессии „Рабочий зеленого хозяйства“» предназначено для студентов очной и заочной формы обучения образовательных учреждений среднего профессионального образования по специальности «Садово-парковое и ландшафтное строительство».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</a:t>
            </a:r>
          </a:p>
        </p:txBody>
      </p:sp>
      <p:pic>
        <p:nvPicPr>
          <p:cNvPr id="11266" name="Picture 2" descr="Ширяева Н. А., Силаева Ж. Г., Ковешников А. И. - Выполнение работ по профессии «Рабочий зеленого хозяйств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" y="116632"/>
            <a:ext cx="2256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1064" y="4000381"/>
            <a:ext cx="66034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Вьюгина Г. В. Основы </a:t>
            </a:r>
            <a:r>
              <a:rPr lang="ru-RU" sz="1200" b="1" dirty="0"/>
              <a:t>зеленого строительства / Г. В</a:t>
            </a:r>
            <a:r>
              <a:rPr lang="ru-RU" sz="1200" b="1" dirty="0" smtClean="0"/>
              <a:t>. Вьюгина, </a:t>
            </a:r>
            <a:r>
              <a:rPr lang="ru-RU" sz="1200" b="1" dirty="0"/>
              <a:t>С. М. Вьюгин.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300 с. </a:t>
            </a:r>
            <a:r>
              <a:rPr lang="ru-RU" sz="1200" b="1" dirty="0"/>
              <a:t>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теоретический раздел и методические указания для проведения практических занятий и самостоятельной работы. Задания, вопросы и справочные материалы по всем разделам курса позволяют сформировать в процессе обучения требуемые профессиональные компетенции по дисциплине «Основы зеленого строительства». Большое внимание уделено изучению вопросов экологии и биологии древесных и цветочных растений. Рассматриваются основные приемы выращивания растений, вопросы экономики и охраны труда. </a:t>
            </a:r>
          </a:p>
        </p:txBody>
      </p:sp>
      <p:pic>
        <p:nvPicPr>
          <p:cNvPr id="8" name="Picture 2" descr="Вьюгина Г. В., Вьюгин С. М. - Основы зеленого стро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201897" cy="31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913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1092" y="3757582"/>
            <a:ext cx="66118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В. А. Ландшафтный дизайн малого сада : учебное пособие для СПО / В. А. Васильева, А. И. Головня, Н. Н. Лазарев. — 2-е изд., перераб. и доп. — Москва : Издательство Юрайт, 2024. — 175 с. </a:t>
            </a:r>
            <a:r>
              <a:rPr lang="ru-RU" sz="1200" b="1" dirty="0" smtClean="0"/>
              <a:t>— </a:t>
            </a:r>
            <a:r>
              <a:rPr lang="ru-RU" sz="1200" b="1" dirty="0"/>
              <a:t>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Данная книга расскажет о некоторых законах, приемах и хитростях ландшафтного дизайна. Она поможет разобраться в базовых законах и наиболее распространенных стилях ландшафтного дизайна. В книге рассказано об основных приемах организации ландшафтной территории, способах подбора растений и организации водоемов, альпинариев, рокариев, альпийских горок. Приводится подробная характеристика, методики ухода и выращивания газонных, цветочно-декоративных и древесно-кустарниковых растений. Затронуты вопросы ландшафтного проектирования. </a:t>
            </a:r>
          </a:p>
        </p:txBody>
      </p:sp>
      <p:pic>
        <p:nvPicPr>
          <p:cNvPr id="7" name="Picture 2" descr="Обложка книги ЛАНДШАФТНЫЙ ДИЗАЙН МАЛОГО САДА  В. А. Васильева,  А. И. Головня,  Н. Н. Лазаре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020" y="3265942"/>
            <a:ext cx="2888041" cy="38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091" y="177421"/>
            <a:ext cx="6611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Юреску И. Ю. Декоративные насаждения на объектах зеленого хозяйства. Выращивание и уход : учебно-методическое пособие для СПО / И. Ю. Юреску. — 2-е 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336 с</a:t>
            </a:r>
            <a:r>
              <a:rPr lang="ru-RU" sz="1200" b="1" dirty="0"/>
              <a:t>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пособии рассмотрены теоретические вопросы и основные технические требования к созданию и содержанию зеленых насаждений: использование садового инструмента, назначение, правила подготовки и использования его на объектах зеленого хозяйства; подготовка почвы для выращивания декоративных цветочных, древесно-кустарниковых растений и газонных трав, включая подготовку территории, регулирования водного режима на объектах зеленого хозяйства, подготовка почвы и способы улучшения ее состава и структуры, садовые земли и субстраты, подготовка плодородного грунта для посадки и посева древесно-кустарниковой, цветочно-декоративной растительности; посев, посадка древесно_кустарниковой, цветочно-декоративной растительности и газонных трав; уход за зелеными насаждениями.</a:t>
            </a:r>
          </a:p>
        </p:txBody>
      </p:sp>
      <p:pic>
        <p:nvPicPr>
          <p:cNvPr id="15362" name="Picture 2" descr="Юреску И. Ю. - Декоративные насаждения на объектах зеленого хозяйства. Выращивание и ух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" y="116228"/>
            <a:ext cx="2348599" cy="32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60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836" y="1705970"/>
            <a:ext cx="64396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Корягина Н. В.  Благоустройство и озеленение населенных мест : учебник для СПО / Н. В. Корягина, А. Н. Поршакова. — 2-е изд., перераб. и доп. — Москва : Издательство Юрайт, 2025. — 224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Задача благоустройства городов сводится к созданию здоровых и благоприятных условий жизни населения. В решении этой задачи все большее значение приобретают внешнее благоустройство, оборудование открытых территорий, ландшафтный дизайн. Благоустройство городов включает ряд мероприятий по улучшению санитарно-гигиенических условий жилой застройки, транспортному и инженерному обслуживанию населения, искусственному освещению городских территорий и оснащению их необходимым оборудованием, оздоровлению городской среды при помощи озеленения, а также средствами санитарной очистки. </a:t>
            </a:r>
            <a:endParaRPr lang="ru-RU" sz="12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Обложка книги БЛАГОУСТРОЙСТВО И ОЗЕЛЕНЕНИЕ НАСЕЛЕННЫХ МЕСТ  Н. В. Корягина,  А. Н. Поршакова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44" y="980728"/>
            <a:ext cx="28803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1692321"/>
            <a:ext cx="8715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</a:t>
            </a:r>
          </a:p>
          <a:p>
            <a:pPr algn="ctr"/>
            <a:r>
              <a:rPr lang="ru-RU" sz="3200" b="1" dirty="0"/>
              <a:t>ПОЧВОВЕДЕНИЕ С ОСНОВАМИ ЗЕМЛЕДЕЛИЯ И АГРОХИМИИ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353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020" y="514349"/>
            <a:ext cx="65904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Глухих М. А. Основы почвоведения, земледелия и агрохимии : учебное пособие для СПО / М. А. Глухих. — 4-е 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128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написано в соответствии с требованиями ФГОС СПО по специальности «Садово-парковое и ландшафтное строительство». В нем в основах почвоведения даны представления о почве, ее составе, классификации и свойствах, плодородии и деградации, факторах почвообразования. В основах агрохимии изложены научные основы питания растений, мелиорации почв, даны краткая характеристика минеральных и органических удобрений, микроэлементов, их роль и значение. Даны агроэкологическая оценка сельскохозяйственных культур, условий их возделывания и регулирования; структуры почвенного покрова. </a:t>
            </a:r>
          </a:p>
        </p:txBody>
      </p:sp>
      <p:pic>
        <p:nvPicPr>
          <p:cNvPr id="3" name="Picture 2" descr="Глухих М. А. - Основы почвоведения, земледелия и агрохим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6" y="177836"/>
            <a:ext cx="22561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8400" y="4203700"/>
            <a:ext cx="65980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Курбанов С. А.  Земледелие : учебник  для СПО / С. А. Курбанов. — 3-е изд., испр. и доп. — Москва : Издательство Юрайт, 2025. — 274 с. — (Профессиональное образование). </a:t>
            </a:r>
            <a:endParaRPr lang="ru-RU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курсе изложены теоретические и практические основы современного земледелия, почвоведения, мелиорации и агрохимии. Рассмотрены основные приемы экологизации и биологизации вышеуказанных наук при использовании почв, построении севооборотов, обработке почвы, применении мелиораций и удобрений. Даны основы агроландшафтных систем земледелия.</a:t>
            </a:r>
            <a:r>
              <a:rPr lang="ru-RU" dirty="0"/>
              <a:t> </a:t>
            </a:r>
          </a:p>
        </p:txBody>
      </p:sp>
      <p:pic>
        <p:nvPicPr>
          <p:cNvPr id="5" name="Picture 2" descr="Обложка книги ЗЕМЛЕДЕЛИЕ Курбанов С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4180"/>
            <a:ext cx="2555776" cy="36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5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81000"/>
            <a:ext cx="6602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Иванова Т. Г. География почв с основами почвоведения :  учебник  для СПО / Т. Г. Иванова, И. С. Синицын. – Москва : Издательство Юрайт, 2025. — 250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курсе изложены теоретические основы ключевой в системе подготовки географов дисциплины, имеющей интегрированный характер. В свете современных представлений о почве как особом природном теле раскрываются подходы к определению понятия «почва», характеризуются факторы, этапы и процессы почвообразования, свойства почв, современные взгляды на классификацию, систематику и номенклатуру почв. Отражены особенности формирования и структуры почвенного покрова в целом и по отдельным регионам. Курс выстроено в свете идей экологизации: раскрывает экологические функции почв в биосфере, описывает экологические проблемы, присущие почвенному покрову, и мероприятия по их преодолению.</a:t>
            </a:r>
          </a:p>
        </p:txBody>
      </p:sp>
      <p:pic>
        <p:nvPicPr>
          <p:cNvPr id="3" name="Picture 2" descr="Обложка книги ГЕОГРАФИЯ ПОЧВ С ОСНОВАМИ ПОЧВОВЕДЕНИЯ Иванова Т. Г., Синицын И. С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1596"/>
            <a:ext cx="2808312" cy="3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3000" y="4089400"/>
            <a:ext cx="6551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Земледелие : учебное пособие / А. И. Беленков, Ю. Н. Плескачев, В. А. Николаеви [др.].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237 с. — (Среднее 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Учебное пособие «Земледелие» содержит теоретические и практические основы дисциплины, в нем представлены описание и характеристика научных основ земледелия, сорняков и мер борьбы с ними, системы севооборотов, обработки почвы, защиты почв от водной эрозии и дефляции, современных систем земледелия, приводятся промежуточные тесты и задания. Раскрываются сущность и механизмы формирования и функционирования земледелия как агрономической дисциплины и отрасли современного сельскохозяйственного производства.</a:t>
            </a:r>
          </a:p>
        </p:txBody>
      </p:sp>
      <p:pic>
        <p:nvPicPr>
          <p:cNvPr id="6" name="Picture 2" descr="https://znanium.ru/cover/2203/2203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3" y="3395795"/>
            <a:ext cx="2257425" cy="33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9341</Words>
  <Application>Microsoft Office PowerPoint</Application>
  <PresentationFormat>Экран (4:3)</PresentationFormat>
  <Paragraphs>314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133</cp:revision>
  <dcterms:created xsi:type="dcterms:W3CDTF">2022-10-04T11:07:49Z</dcterms:created>
  <dcterms:modified xsi:type="dcterms:W3CDTF">2025-11-07T12:21:10Z</dcterms:modified>
</cp:coreProperties>
</file>