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1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7" autoAdjust="0"/>
    <p:restoredTop sz="86364" autoAdjust="0"/>
  </p:normalViewPr>
  <p:slideViewPr>
    <p:cSldViewPr>
      <p:cViewPr varScale="1">
        <p:scale>
          <a:sx n="51" d="100"/>
          <a:sy n="51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4818-C670-4C49-BF50-2FD695BCE5A1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0E540-6B10-48FC-B19C-BC3051A17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6CFAEE-DAA9-46DE-B08B-5B5106AC1EB6}" type="datetimeFigureOut">
              <a:rPr lang="ru-RU" smtClean="0"/>
              <a:t>25.02.2020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72EE3D-C69B-48E5-BF7E-27AB67707BA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560839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41E00"/>
                </a:solidFill>
              </a:rPr>
              <a:t>ПРОФЕССИЯ 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3800" b="1" dirty="0" smtClean="0">
                <a:solidFill>
                  <a:srgbClr val="002060"/>
                </a:solidFill>
              </a:rPr>
              <a:t>ОБЛИЦОВЩИК-ПЛИТОЧНИК</a:t>
            </a:r>
            <a:endParaRPr lang="ru-RU" sz="3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373216"/>
            <a:ext cx="2016224" cy="10801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КСИ и  ГХ </a:t>
            </a:r>
          </a:p>
          <a:p>
            <a:r>
              <a:rPr lang="ru-RU" sz="1400" dirty="0" smtClean="0"/>
              <a:t>Санкт – Петербург</a:t>
            </a:r>
          </a:p>
          <a:p>
            <a:r>
              <a:rPr lang="ru-RU" sz="1400" dirty="0" smtClean="0"/>
              <a:t>201</a:t>
            </a:r>
            <a:r>
              <a:rPr lang="en-US" sz="1400" smtClean="0"/>
              <a:t>7</a:t>
            </a:r>
            <a:r>
              <a:rPr lang="ru-RU" sz="1400" smtClean="0"/>
              <a:t>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Рисунок 3" descr="Архитектурно-строительная викторина для будущих строител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19019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2414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873624"/>
              </a:buClr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Для  специальности « </a:t>
            </a:r>
            <a:r>
              <a:rPr lang="ru-RU" sz="16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Строительство и эксплуатация зданий и сооружений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573016"/>
            <a:ext cx="3190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873624"/>
              </a:buClr>
            </a:pPr>
            <a:r>
              <a:rPr lang="ru-RU" sz="1600" b="1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Автор: Семина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Е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. В. Мастер п/о</a:t>
            </a:r>
            <a:endParaRPr lang="ru-RU" sz="1600" b="1" dirty="0">
              <a:solidFill>
                <a:prstClr val="black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5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u="sng" dirty="0"/>
              <a:t>Облицовка</a:t>
            </a:r>
            <a:r>
              <a:rPr lang="ru-RU" dirty="0"/>
              <a:t> — </a:t>
            </a:r>
            <a:r>
              <a:rPr lang="ru-RU" sz="3600" dirty="0"/>
              <a:t>наиболее долговечный и декоративный вид отделки зданий и сооружений. Она надежно защищает конструкции от влаги, кислот щелочей и других вредных воздействий окружающей среды. Облицованная поверхность требует минимальных затрат на поддержание ее в чистом виде. </a:t>
            </a:r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Назначение </a:t>
            </a:r>
            <a:r>
              <a:rPr lang="ru-RU" sz="4000" b="1" dirty="0" smtClean="0">
                <a:solidFill>
                  <a:srgbClr val="002060"/>
                </a:solidFill>
              </a:rPr>
              <a:t>облицовки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&amp;Pcy;&amp;rcy;&amp;icy;&amp;rcy;&amp;ocy;&amp;dcy;&amp;ncy;&amp;ycy;&amp;jcy; &amp;kcy;&amp;acy;&amp;mcy;&amp;iecy;&amp;ncy;&amp;softcy; &amp;vcy; &amp;ncy;&amp;acy;&amp;rcy;&amp;ucy;&amp;zhcy;&amp;ncy;&amp;ocy;&amp;jcy; &amp;ocy;&amp;bcy;&amp;lcy;&amp;icy;&amp;tscy;&amp;ocy;&amp;vcy;&amp;kcy;&amp;iecy; &amp;zcy;&amp;dcy;&amp;acy;&amp;ncy;&amp;icy;&amp;jcy; &amp;icy; &amp;scy;&amp;ocy;&amp;ocy;&amp;rcy;&amp;ucy;&amp;zhcy;&amp;iecy;&amp;ncy;&amp;icy;&amp;j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60840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22704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Облицовывают фасады и их отдельные части,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0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kafelhall.ru/upload/iblock/e82/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636912"/>
            <a:ext cx="3240360" cy="345638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3493"/>
            <a:ext cx="8424936" cy="8640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КУХНИ И САНИТАРНЫЕ УЗЛЫ,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Elios Mith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8732"/>
            <a:ext cx="3312368" cy="370910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63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3743"/>
            <a:ext cx="4106964" cy="2355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478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ТОРГОВЫХ ПРЕДПРИЯТИЙ, ОПЕРАЦИОННЫЕ ЗАЛЫ КЛИНИК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БОЛЬНИЦ, СТАНЦИИ МЕТРО 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mmc-zdorovie.ru/files/images/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960440" cy="2482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Объект 3" descr="Metro SPB Line5 Sportivnaya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898926"/>
            <a:ext cx="3888432" cy="2503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В </a:t>
            </a:r>
            <a:r>
              <a:rPr lang="ru-RU" sz="2800" dirty="0"/>
              <a:t>зависимости от Назначения облицовки и предъявляемых к ней требований она может быть выполнена облицовочным кирпичом, плитами из натурального камня, керамическими и камневидными плитками на минеральных вяжущих, полимерными плитками и другими материалами.</a:t>
            </a:r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каждом конкретном случае вид облицовки и предъявляемые к ней требования устанавливаются проектом. Облицовка может выполняться в процессе или после возведения конструкций. Это зависит от вида конструкций.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93610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ВИД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ОБЛИЦОВКИ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Роботы </a:t>
            </a:r>
            <a:r>
              <a:rPr lang="ru-RU" dirty="0"/>
              <a:t>и автоматы пока не умеют укладывать плитку. Тут требуются руки – умелые руки мастера. </a:t>
            </a:r>
          </a:p>
          <a:p>
            <a:pPr marL="0" indent="0" algn="just">
              <a:buNone/>
            </a:pPr>
            <a:r>
              <a:rPr lang="ru-RU" dirty="0" smtClean="0"/>
              <a:t>Плиточник </a:t>
            </a:r>
            <a:r>
              <a:rPr lang="ru-RU" dirty="0"/>
              <a:t>сегодня – это не просто мастер, а художник в строительстве! </a:t>
            </a:r>
            <a:r>
              <a:rPr lang="ru-RU" sz="3300" dirty="0" smtClean="0"/>
              <a:t>О</a:t>
            </a:r>
            <a:r>
              <a:rPr lang="ru-RU" dirty="0" smtClean="0"/>
              <a:t>блицовщик- плиточник может </a:t>
            </a:r>
            <a:r>
              <a:rPr lang="ru-RU" dirty="0"/>
              <a:t>работать в абсолютно разных помещениях: торговые центры, театры, бассейны, </a:t>
            </a:r>
            <a:r>
              <a:rPr lang="ru-RU" dirty="0" smtClean="0"/>
              <a:t>квартиры</a:t>
            </a:r>
            <a:r>
              <a:rPr lang="ru-RU" dirty="0"/>
              <a:t>, дома, офисы, </a:t>
            </a:r>
            <a:r>
              <a:rPr lang="ru-RU" dirty="0" smtClean="0"/>
              <a:t>бани </a:t>
            </a:r>
            <a:r>
              <a:rPr lang="ru-RU" dirty="0"/>
              <a:t>и т.п. Он имеет дело с самыми разными строительными материалами, в том числе с керамической плиткой, искусственным камнем</a:t>
            </a:r>
            <a:r>
              <a:rPr lang="ru-RU" dirty="0" smtClean="0"/>
              <a:t>, </a:t>
            </a:r>
            <a:r>
              <a:rPr lang="ru-RU" dirty="0"/>
              <a:t>гранитом, керамогранитом, мрамором, мозаикой, фасадной плиткой, </a:t>
            </a:r>
            <a:r>
              <a:rPr lang="ru-RU" dirty="0" smtClean="0"/>
              <a:t>клинкером...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Вид </a:t>
            </a:r>
            <a:r>
              <a:rPr lang="ru-RU" sz="4400" b="1" dirty="0" smtClean="0">
                <a:solidFill>
                  <a:srgbClr val="002060"/>
                </a:solidFill>
              </a:rPr>
              <a:t>деятельности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4827166"/>
          </a:xfrm>
        </p:spPr>
        <p:txBody>
          <a:bodyPr>
            <a:normAutofit fontScale="77500" lnSpcReduction="20000"/>
          </a:bodyPr>
          <a:lstStyle/>
          <a:p>
            <a:pPr marL="457200" lvl="1" indent="0" algn="just">
              <a:buNone/>
            </a:pPr>
            <a:r>
              <a:rPr lang="ru-RU" sz="3100" dirty="0"/>
              <a:t>Строительные специальности востребованы во все времена.</a:t>
            </a:r>
          </a:p>
          <a:p>
            <a:pPr marL="457200" lvl="1" indent="0" algn="just">
              <a:buNone/>
            </a:pPr>
            <a:r>
              <a:rPr lang="ru-RU" sz="3100" dirty="0"/>
              <a:t>Ведь люди никогда не перестанут есть, пить, одеваться, учиться и строить.</a:t>
            </a:r>
          </a:p>
          <a:p>
            <a:pPr marL="457200" lvl="1" indent="0" algn="just">
              <a:buNone/>
            </a:pPr>
            <a:r>
              <a:rPr lang="ru-RU" sz="3100" dirty="0"/>
              <a:t>	Без физической силы и выносливости, хорошей координации движений, моторики и отличного зрения сложно представить себе строителя, поэтому все эти качества относятся к разряду обязательных и для плиточника-облицовщика.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 smtClean="0"/>
              <a:t>Какие </a:t>
            </a:r>
            <a:r>
              <a:rPr lang="ru-RU" sz="3100" b="1" dirty="0">
                <a:solidFill>
                  <a:srgbClr val="002060"/>
                </a:solidFill>
              </a:rPr>
              <a:t>плюсы</a:t>
            </a:r>
            <a:r>
              <a:rPr lang="ru-RU" sz="3100" dirty="0"/>
              <a:t> имеет эта профессия? Первое, плиточники-облицовщики очень востребованы на рынке труда и получают за свой труд приличные деньги.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/>
              <a:t> </a:t>
            </a:r>
            <a:r>
              <a:rPr lang="ru-RU" sz="3100" b="1" dirty="0">
                <a:solidFill>
                  <a:srgbClr val="002060"/>
                </a:solidFill>
              </a:rPr>
              <a:t>Минусы</a:t>
            </a:r>
            <a:r>
              <a:rPr lang="ru-RU" sz="3100" dirty="0"/>
              <a:t> профессии  это условия труда: нередко это сквозняки, пониженная температура воздуха, пыль, грязь.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Специальность 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>
                <a:solidFill>
                  <a:srgbClr val="002060"/>
                </a:solidFill>
              </a:rPr>
              <a:t>облицовщик – плиточник»</a:t>
            </a:r>
          </a:p>
        </p:txBody>
      </p:sp>
    </p:spTree>
    <p:extLst>
      <p:ext uri="{BB962C8B-B14F-4D97-AF65-F5344CB8AC3E}">
        <p14:creationId xmlns:p14="http://schemas.microsoft.com/office/powerpoint/2010/main" val="25988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465</TotalTime>
  <Words>156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ПРОФЕССИЯ  ОБЛИЦОВЩИК-ПЛИТОЧНИК</vt:lpstr>
      <vt:lpstr>Назначение облицовки</vt:lpstr>
      <vt:lpstr>Облицовывают фасады и их отдельные части,  </vt:lpstr>
      <vt:lpstr>КУХНИ И САНИТАРНЫЕ УЗЛЫ,  </vt:lpstr>
      <vt:lpstr>ТОРГОВЫХ ПРЕДПРИЯТИЙ, ОПЕРАЦИОННЫЕ ЗАЛЫ КЛИНИК  И БОЛЬНИЦ, СТАНЦИИ МЕТРО …</vt:lpstr>
      <vt:lpstr>ВИД ОБЛИЦОВКИ</vt:lpstr>
      <vt:lpstr>Вид деятельности</vt:lpstr>
      <vt:lpstr>Специальность  «облицовщик – плиточник»</vt:lpstr>
    </vt:vector>
  </TitlesOfParts>
  <Company>СПб ГОУ СПО КСИ и ГХ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 плиточник-облицовщик.</dc:title>
  <dc:creator>Мастер ПО</dc:creator>
  <cp:lastModifiedBy>wsm-126-02</cp:lastModifiedBy>
  <cp:revision>50</cp:revision>
  <cp:lastPrinted>2015-09-03T08:52:24Z</cp:lastPrinted>
  <dcterms:created xsi:type="dcterms:W3CDTF">2015-04-02T12:18:53Z</dcterms:created>
  <dcterms:modified xsi:type="dcterms:W3CDTF">2020-02-25T10:54:33Z</dcterms:modified>
</cp:coreProperties>
</file>