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Prompt Medium"/>
      <p:regular r:id="rId17"/>
      <p:bold r:id="rId18"/>
      <p:italic r:id="rId19"/>
      <p:boldItalic r:id="rId20"/>
    </p:embeddedFont>
    <p:embeddedFont>
      <p:font typeface="Prompt Light"/>
      <p:regular r:id="rId21"/>
      <p:bold r:id="rId22"/>
      <p:italic r:id="rId23"/>
      <p:boldItalic r:id="rId24"/>
    </p:embeddedFont>
    <p:embeddedFont>
      <p:font typeface="Inter"/>
      <p:regular r:id="rId25"/>
      <p:bold r:id="rId26"/>
      <p:italic r:id="rId27"/>
      <p:boldItalic r:id="rId28"/>
    </p:embeddedFont>
    <p:embeddedFont>
      <p:font typeface="Prompt"/>
      <p:regular r:id="rId29"/>
      <p:bold r:id="rId30"/>
      <p:italic r:id="rId31"/>
      <p:boldItalic r:id="rId32"/>
    </p:embeddedFont>
    <p:embeddedFont>
      <p:font typeface="Inter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mptMedium-boldItalic.fntdata"/><Relationship Id="rId22" Type="http://schemas.openxmlformats.org/officeDocument/2006/relationships/font" Target="fonts/PromptLight-bold.fntdata"/><Relationship Id="rId21" Type="http://schemas.openxmlformats.org/officeDocument/2006/relationships/font" Target="fonts/PromptLight-regular.fntdata"/><Relationship Id="rId24" Type="http://schemas.openxmlformats.org/officeDocument/2006/relationships/font" Target="fonts/PromptLight-boldItalic.fntdata"/><Relationship Id="rId23" Type="http://schemas.openxmlformats.org/officeDocument/2006/relationships/font" Target="fonts/Prompt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mp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mpt-italic.fntdata"/><Relationship Id="rId30" Type="http://schemas.openxmlformats.org/officeDocument/2006/relationships/font" Target="fonts/Prompt-bold.fntdata"/><Relationship Id="rId11" Type="http://schemas.openxmlformats.org/officeDocument/2006/relationships/slide" Target="slides/slide6.xml"/><Relationship Id="rId33" Type="http://schemas.openxmlformats.org/officeDocument/2006/relationships/font" Target="fonts/InterMedium-regular.fntdata"/><Relationship Id="rId10" Type="http://schemas.openxmlformats.org/officeDocument/2006/relationships/slide" Target="slides/slide5.xml"/><Relationship Id="rId32" Type="http://schemas.openxmlformats.org/officeDocument/2006/relationships/font" Target="fonts/Prompt-boldItalic.fntdata"/><Relationship Id="rId13" Type="http://schemas.openxmlformats.org/officeDocument/2006/relationships/slide" Target="slides/slide8.xml"/><Relationship Id="rId35" Type="http://schemas.openxmlformats.org/officeDocument/2006/relationships/font" Target="fonts/InterMedium-italic.fntdata"/><Relationship Id="rId12" Type="http://schemas.openxmlformats.org/officeDocument/2006/relationships/slide" Target="slides/slide7.xml"/><Relationship Id="rId34" Type="http://schemas.openxmlformats.org/officeDocument/2006/relationships/font" Target="fonts/Inter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InterMedium-boldItalic.fntdata"/><Relationship Id="rId17" Type="http://schemas.openxmlformats.org/officeDocument/2006/relationships/font" Target="fonts/PromptMedium-regular.fntdata"/><Relationship Id="rId16" Type="http://schemas.openxmlformats.org/officeDocument/2006/relationships/slide" Target="slides/slide11.xml"/><Relationship Id="rId19" Type="http://schemas.openxmlformats.org/officeDocument/2006/relationships/font" Target="fonts/PromptMedium-italic.fntdata"/><Relationship Id="rId18" Type="http://schemas.openxmlformats.org/officeDocument/2006/relationships/font" Target="fonts/Prompt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377F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534900" y="6677575"/>
            <a:ext cx="17218200" cy="29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" name="Google Shape;11;p3"/>
          <p:cNvGrpSpPr/>
          <p:nvPr/>
        </p:nvGrpSpPr>
        <p:grpSpPr>
          <a:xfrm>
            <a:off x="535100" y="459673"/>
            <a:ext cx="17218182" cy="5455006"/>
            <a:chOff x="0" y="-9525"/>
            <a:chExt cx="4534800" cy="1436700"/>
          </a:xfrm>
        </p:grpSpPr>
        <p:sp>
          <p:nvSpPr>
            <p:cNvPr id="12" name="Google Shape;12;p3"/>
            <p:cNvSpPr/>
            <p:nvPr/>
          </p:nvSpPr>
          <p:spPr>
            <a:xfrm>
              <a:off x="0" y="0"/>
              <a:ext cx="4534729" cy="1427147"/>
            </a:xfrm>
            <a:custGeom>
              <a:rect b="b" l="l" r="r" t="t"/>
              <a:pathLst>
                <a:path extrusionOk="0" h="1427147" w="4534729">
                  <a:moveTo>
                    <a:pt x="0" y="0"/>
                  </a:moveTo>
                  <a:lnTo>
                    <a:pt x="4534729" y="0"/>
                  </a:lnTo>
                  <a:lnTo>
                    <a:pt x="4534729" y="1427147"/>
                  </a:lnTo>
                  <a:lnTo>
                    <a:pt x="0" y="1427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" name="Google Shape;13;p3"/>
            <p:cNvSpPr txBox="1"/>
            <p:nvPr/>
          </p:nvSpPr>
          <p:spPr>
            <a:xfrm>
              <a:off x="0" y="-9525"/>
              <a:ext cx="45348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25732" t="33515"/>
          <a:stretch/>
        </p:blipFill>
        <p:spPr>
          <a:xfrm>
            <a:off x="14609800" y="0"/>
            <a:ext cx="3678200" cy="31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627" y="595753"/>
            <a:ext cx="13887985" cy="533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060450" y="798708"/>
            <a:ext cx="37572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7FF2"/>
              </a:buClr>
              <a:buSzPts val="2700"/>
              <a:buFont typeface="Inter Medium"/>
              <a:buNone/>
              <a:defRPr sz="2700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377FF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495775" y="334142"/>
            <a:ext cx="152964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0"/>
              <a:buNone/>
              <a:defRPr sz="11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" name="Google Shape;19;p4"/>
          <p:cNvGrpSpPr/>
          <p:nvPr/>
        </p:nvGrpSpPr>
        <p:grpSpPr>
          <a:xfrm>
            <a:off x="50" y="3643350"/>
            <a:ext cx="3591644" cy="4430982"/>
            <a:chOff x="0" y="-9525"/>
            <a:chExt cx="999706" cy="1167000"/>
          </a:xfrm>
        </p:grpSpPr>
        <p:sp>
          <p:nvSpPr>
            <p:cNvPr id="20" name="Google Shape;20;p4"/>
            <p:cNvSpPr/>
            <p:nvPr/>
          </p:nvSpPr>
          <p:spPr>
            <a:xfrm>
              <a:off x="0" y="0"/>
              <a:ext cx="999706" cy="1157396"/>
            </a:xfrm>
            <a:custGeom>
              <a:rect b="b" l="l" r="r" t="t"/>
              <a:pathLst>
                <a:path extrusionOk="0" h="1157396" w="999706">
                  <a:moveTo>
                    <a:pt x="0" y="0"/>
                  </a:moveTo>
                  <a:lnTo>
                    <a:pt x="999706" y="0"/>
                  </a:lnTo>
                  <a:lnTo>
                    <a:pt x="999706" y="1157396"/>
                  </a:lnTo>
                  <a:lnTo>
                    <a:pt x="0" y="1157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" name="Google Shape;21;p4"/>
            <p:cNvSpPr txBox="1"/>
            <p:nvPr/>
          </p:nvSpPr>
          <p:spPr>
            <a:xfrm>
              <a:off x="0" y="-9525"/>
              <a:ext cx="999600" cy="11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4"/>
          <p:cNvGrpSpPr/>
          <p:nvPr/>
        </p:nvGrpSpPr>
        <p:grpSpPr>
          <a:xfrm>
            <a:off x="4898804" y="3643361"/>
            <a:ext cx="3591613" cy="4430982"/>
            <a:chOff x="0" y="-9525"/>
            <a:chExt cx="945933" cy="1167000"/>
          </a:xfrm>
        </p:grpSpPr>
        <p:sp>
          <p:nvSpPr>
            <p:cNvPr id="23" name="Google Shape;23;p4"/>
            <p:cNvSpPr/>
            <p:nvPr/>
          </p:nvSpPr>
          <p:spPr>
            <a:xfrm>
              <a:off x="0" y="0"/>
              <a:ext cx="945933" cy="1157396"/>
            </a:xfrm>
            <a:custGeom>
              <a:rect b="b" l="l" r="r" t="t"/>
              <a:pathLst>
                <a:path extrusionOk="0" h="1157396" w="945933">
                  <a:moveTo>
                    <a:pt x="0" y="0"/>
                  </a:moveTo>
                  <a:lnTo>
                    <a:pt x="945933" y="0"/>
                  </a:lnTo>
                  <a:lnTo>
                    <a:pt x="945933" y="1157396"/>
                  </a:lnTo>
                  <a:lnTo>
                    <a:pt x="0" y="1157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" name="Google Shape;24;p4"/>
            <p:cNvSpPr txBox="1"/>
            <p:nvPr/>
          </p:nvSpPr>
          <p:spPr>
            <a:xfrm>
              <a:off x="0" y="-9525"/>
              <a:ext cx="945900" cy="11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4"/>
          <p:cNvGrpSpPr/>
          <p:nvPr/>
        </p:nvGrpSpPr>
        <p:grpSpPr>
          <a:xfrm>
            <a:off x="9797607" y="3643361"/>
            <a:ext cx="3591613" cy="4430982"/>
            <a:chOff x="0" y="-9525"/>
            <a:chExt cx="945933" cy="1167000"/>
          </a:xfrm>
        </p:grpSpPr>
        <p:sp>
          <p:nvSpPr>
            <p:cNvPr id="26" name="Google Shape;26;p4"/>
            <p:cNvSpPr/>
            <p:nvPr/>
          </p:nvSpPr>
          <p:spPr>
            <a:xfrm>
              <a:off x="0" y="0"/>
              <a:ext cx="945933" cy="1157396"/>
            </a:xfrm>
            <a:custGeom>
              <a:rect b="b" l="l" r="r" t="t"/>
              <a:pathLst>
                <a:path extrusionOk="0" h="1157396" w="945933">
                  <a:moveTo>
                    <a:pt x="0" y="0"/>
                  </a:moveTo>
                  <a:lnTo>
                    <a:pt x="945933" y="0"/>
                  </a:lnTo>
                  <a:lnTo>
                    <a:pt x="945933" y="1157396"/>
                  </a:lnTo>
                  <a:lnTo>
                    <a:pt x="0" y="1157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" name="Google Shape;27;p4"/>
            <p:cNvSpPr txBox="1"/>
            <p:nvPr/>
          </p:nvSpPr>
          <p:spPr>
            <a:xfrm>
              <a:off x="0" y="-9525"/>
              <a:ext cx="945900" cy="11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4"/>
          <p:cNvGrpSpPr/>
          <p:nvPr/>
        </p:nvGrpSpPr>
        <p:grpSpPr>
          <a:xfrm>
            <a:off x="14696411" y="3643361"/>
            <a:ext cx="3591613" cy="4430982"/>
            <a:chOff x="0" y="-9525"/>
            <a:chExt cx="945933" cy="1167000"/>
          </a:xfrm>
        </p:grpSpPr>
        <p:sp>
          <p:nvSpPr>
            <p:cNvPr id="29" name="Google Shape;29;p4"/>
            <p:cNvSpPr/>
            <p:nvPr/>
          </p:nvSpPr>
          <p:spPr>
            <a:xfrm>
              <a:off x="0" y="0"/>
              <a:ext cx="945933" cy="1157396"/>
            </a:xfrm>
            <a:custGeom>
              <a:rect b="b" l="l" r="r" t="t"/>
              <a:pathLst>
                <a:path extrusionOk="0" h="1157396" w="945933">
                  <a:moveTo>
                    <a:pt x="0" y="0"/>
                  </a:moveTo>
                  <a:lnTo>
                    <a:pt x="945933" y="0"/>
                  </a:lnTo>
                  <a:lnTo>
                    <a:pt x="945933" y="1157396"/>
                  </a:lnTo>
                  <a:lnTo>
                    <a:pt x="0" y="1157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" name="Google Shape;30;p4"/>
            <p:cNvSpPr txBox="1"/>
            <p:nvPr/>
          </p:nvSpPr>
          <p:spPr>
            <a:xfrm>
              <a:off x="0" y="-9525"/>
              <a:ext cx="945900" cy="11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4"/>
          <p:cNvSpPr txBox="1"/>
          <p:nvPr/>
        </p:nvSpPr>
        <p:spPr>
          <a:xfrm>
            <a:off x="210704" y="4356105"/>
            <a:ext cx="2922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377FF2"/>
                </a:solidFill>
                <a:latin typeface="Prompt Light"/>
                <a:ea typeface="Prompt Light"/>
                <a:cs typeface="Prompt Light"/>
                <a:sym typeface="Prompt Light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/>
          <p:nvPr/>
        </p:nvSpPr>
        <p:spPr>
          <a:xfrm>
            <a:off x="5203730" y="4356105"/>
            <a:ext cx="2981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377FF2"/>
                </a:solidFill>
                <a:latin typeface="Prompt Light"/>
                <a:ea typeface="Prompt Light"/>
                <a:cs typeface="Prompt Light"/>
                <a:sym typeface="Prompt Light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0059964" y="4356105"/>
            <a:ext cx="3066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377FF2"/>
                </a:solidFill>
                <a:latin typeface="Prompt Light"/>
                <a:ea typeface="Prompt Light"/>
                <a:cs typeface="Prompt Light"/>
                <a:sym typeface="Prompt Light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15060288" y="4229365"/>
            <a:ext cx="2863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-US" sz="15000" u="none" cap="none" strike="noStrike">
                <a:solidFill>
                  <a:srgbClr val="377FF2"/>
                </a:solidFill>
                <a:latin typeface="Prompt Light"/>
                <a:ea typeface="Prompt Light"/>
                <a:cs typeface="Prompt Light"/>
                <a:sym typeface="Prompt Light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19289" t="0"/>
          <a:stretch/>
        </p:blipFill>
        <p:spPr>
          <a:xfrm>
            <a:off x="16311073" y="1557125"/>
            <a:ext cx="1976950" cy="27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064" y="7301501"/>
            <a:ext cx="3203349" cy="43049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138700" y="6668650"/>
            <a:ext cx="3066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50"/>
              <a:buNone/>
              <a:defRPr sz="245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2" type="subTitle"/>
          </p:nvPr>
        </p:nvSpPr>
        <p:spPr>
          <a:xfrm>
            <a:off x="5178500" y="6668650"/>
            <a:ext cx="3066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50"/>
              <a:buNone/>
              <a:defRPr sz="245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3" type="subTitle"/>
          </p:nvPr>
        </p:nvSpPr>
        <p:spPr>
          <a:xfrm>
            <a:off x="10059963" y="6668650"/>
            <a:ext cx="3066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50"/>
              <a:buNone/>
              <a:defRPr sz="245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4" type="subTitle"/>
          </p:nvPr>
        </p:nvSpPr>
        <p:spPr>
          <a:xfrm>
            <a:off x="14958750" y="6668650"/>
            <a:ext cx="3066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50"/>
              <a:buNone/>
              <a:defRPr sz="245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377FF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73589" y="543598"/>
            <a:ext cx="13045924" cy="6561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5"/>
          <p:cNvGrpSpPr/>
          <p:nvPr/>
        </p:nvGrpSpPr>
        <p:grpSpPr>
          <a:xfrm>
            <a:off x="0" y="7034526"/>
            <a:ext cx="18288118" cy="3252734"/>
            <a:chOff x="0" y="-9525"/>
            <a:chExt cx="4816592" cy="1129500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4816592" cy="1119898"/>
            </a:xfrm>
            <a:custGeom>
              <a:rect b="b" l="l" r="r" t="t"/>
              <a:pathLst>
                <a:path extrusionOk="0" h="111989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5" name="Google Shape;45;p5"/>
            <p:cNvSpPr txBox="1"/>
            <p:nvPr/>
          </p:nvSpPr>
          <p:spPr>
            <a:xfrm>
              <a:off x="0" y="-9525"/>
              <a:ext cx="4816500" cy="112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5"/>
          <p:cNvGrpSpPr/>
          <p:nvPr/>
        </p:nvGrpSpPr>
        <p:grpSpPr>
          <a:xfrm>
            <a:off x="6854726" y="4633085"/>
            <a:ext cx="4943368" cy="4943368"/>
            <a:chOff x="0" y="0"/>
            <a:chExt cx="812800" cy="812800"/>
          </a:xfrm>
        </p:grpSpPr>
        <p:sp>
          <p:nvSpPr>
            <p:cNvPr id="47" name="Google Shape;47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5"/>
          <p:cNvGrpSpPr/>
          <p:nvPr/>
        </p:nvGrpSpPr>
        <p:grpSpPr>
          <a:xfrm>
            <a:off x="6883763" y="4662122"/>
            <a:ext cx="4885253" cy="4885253"/>
            <a:chOff x="0" y="0"/>
            <a:chExt cx="812800" cy="812800"/>
          </a:xfrm>
        </p:grpSpPr>
        <p:sp>
          <p:nvSpPr>
            <p:cNvPr id="50" name="Google Shape;50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5"/>
          <p:cNvGrpSpPr/>
          <p:nvPr/>
        </p:nvGrpSpPr>
        <p:grpSpPr>
          <a:xfrm>
            <a:off x="0" y="7068600"/>
            <a:ext cx="18288118" cy="3692981"/>
            <a:chOff x="0" y="-9525"/>
            <a:chExt cx="4816592" cy="847500"/>
          </a:xfrm>
        </p:grpSpPr>
        <p:sp>
          <p:nvSpPr>
            <p:cNvPr id="53" name="Google Shape;53;p5"/>
            <p:cNvSpPr/>
            <p:nvPr/>
          </p:nvSpPr>
          <p:spPr>
            <a:xfrm>
              <a:off x="0" y="1"/>
              <a:ext cx="4816592" cy="764330"/>
            </a:xfrm>
            <a:custGeom>
              <a:rect b="b" l="l" r="r" t="t"/>
              <a:pathLst>
                <a:path extrusionOk="0" h="111989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4" name="Google Shape;54;p5"/>
            <p:cNvSpPr txBox="1"/>
            <p:nvPr/>
          </p:nvSpPr>
          <p:spPr>
            <a:xfrm>
              <a:off x="0" y="-9525"/>
              <a:ext cx="48165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/>
          <p:nvPr>
            <p:ph type="title"/>
          </p:nvPr>
        </p:nvSpPr>
        <p:spPr>
          <a:xfrm>
            <a:off x="-73050" y="7487256"/>
            <a:ext cx="18434100" cy="21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2" type="title"/>
          </p:nvPr>
        </p:nvSpPr>
        <p:spPr>
          <a:xfrm>
            <a:off x="7343975" y="4740850"/>
            <a:ext cx="3600000" cy="21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50"/>
              <a:buNone/>
              <a:defRPr sz="1765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bg>
      <p:bgPr>
        <a:solidFill>
          <a:srgbClr val="377FF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1140750" y="715263"/>
            <a:ext cx="109587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50"/>
              <a:buFont typeface="Prompt"/>
              <a:buNone/>
              <a:defRPr sz="815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b="0" l="0" r="10135" t="4979"/>
          <a:stretch/>
        </p:blipFill>
        <p:spPr>
          <a:xfrm>
            <a:off x="12439150" y="0"/>
            <a:ext cx="5848975" cy="395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6"/>
          <p:cNvGrpSpPr/>
          <p:nvPr/>
        </p:nvGrpSpPr>
        <p:grpSpPr>
          <a:xfrm>
            <a:off x="0" y="3915227"/>
            <a:ext cx="18288118" cy="6371958"/>
            <a:chOff x="0" y="-9525"/>
            <a:chExt cx="4816592" cy="1678200"/>
          </a:xfrm>
        </p:grpSpPr>
        <p:sp>
          <p:nvSpPr>
            <p:cNvPr id="61" name="Google Shape;61;p6"/>
            <p:cNvSpPr/>
            <p:nvPr/>
          </p:nvSpPr>
          <p:spPr>
            <a:xfrm>
              <a:off x="0" y="0"/>
              <a:ext cx="4816592" cy="1668637"/>
            </a:xfrm>
            <a:custGeom>
              <a:rect b="b" l="l" r="r" t="t"/>
              <a:pathLst>
                <a:path extrusionOk="0" h="166863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68637"/>
                  </a:lnTo>
                  <a:lnTo>
                    <a:pt x="0" y="1668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2" name="Google Shape;62;p6"/>
            <p:cNvSpPr txBox="1"/>
            <p:nvPr/>
          </p:nvSpPr>
          <p:spPr>
            <a:xfrm>
              <a:off x="0" y="-9525"/>
              <a:ext cx="4816500" cy="167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6"/>
          <p:cNvGrpSpPr/>
          <p:nvPr/>
        </p:nvGrpSpPr>
        <p:grpSpPr>
          <a:xfrm>
            <a:off x="1026241" y="4639248"/>
            <a:ext cx="6256174" cy="1159175"/>
            <a:chOff x="0" y="-9525"/>
            <a:chExt cx="2177727" cy="403500"/>
          </a:xfrm>
        </p:grpSpPr>
        <p:sp>
          <p:nvSpPr>
            <p:cNvPr id="64" name="Google Shape;64;p6"/>
            <p:cNvSpPr/>
            <p:nvPr/>
          </p:nvSpPr>
          <p:spPr>
            <a:xfrm>
              <a:off x="0" y="0"/>
              <a:ext cx="2177727" cy="393927"/>
            </a:xfrm>
            <a:custGeom>
              <a:rect b="b" l="l" r="r" t="t"/>
              <a:pathLst>
                <a:path extrusionOk="0" h="393927" w="2177727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6"/>
          <p:cNvGrpSpPr/>
          <p:nvPr/>
        </p:nvGrpSpPr>
        <p:grpSpPr>
          <a:xfrm>
            <a:off x="1026241" y="6526450"/>
            <a:ext cx="6256174" cy="1159175"/>
            <a:chOff x="0" y="-9525"/>
            <a:chExt cx="2177727" cy="403500"/>
          </a:xfrm>
        </p:grpSpPr>
        <p:sp>
          <p:nvSpPr>
            <p:cNvPr id="67" name="Google Shape;67;p6"/>
            <p:cNvSpPr/>
            <p:nvPr/>
          </p:nvSpPr>
          <p:spPr>
            <a:xfrm>
              <a:off x="0" y="0"/>
              <a:ext cx="2177727" cy="393927"/>
            </a:xfrm>
            <a:custGeom>
              <a:rect b="b" l="l" r="r" t="t"/>
              <a:pathLst>
                <a:path extrusionOk="0" h="393927" w="2177727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6"/>
          <p:cNvGrpSpPr/>
          <p:nvPr/>
        </p:nvGrpSpPr>
        <p:grpSpPr>
          <a:xfrm>
            <a:off x="1026241" y="8413651"/>
            <a:ext cx="6256174" cy="1159175"/>
            <a:chOff x="0" y="-9525"/>
            <a:chExt cx="2177727" cy="403500"/>
          </a:xfrm>
        </p:grpSpPr>
        <p:sp>
          <p:nvSpPr>
            <p:cNvPr id="70" name="Google Shape;70;p6"/>
            <p:cNvSpPr/>
            <p:nvPr/>
          </p:nvSpPr>
          <p:spPr>
            <a:xfrm>
              <a:off x="0" y="0"/>
              <a:ext cx="2177727" cy="393927"/>
            </a:xfrm>
            <a:custGeom>
              <a:rect b="b" l="l" r="r" t="t"/>
              <a:pathLst>
                <a:path extrusionOk="0" h="393927" w="2177727">
                  <a:moveTo>
                    <a:pt x="1974527" y="0"/>
                  </a:moveTo>
                  <a:cubicBezTo>
                    <a:pt x="2086751" y="0"/>
                    <a:pt x="2177727" y="88184"/>
                    <a:pt x="2177727" y="196964"/>
                  </a:cubicBezTo>
                  <a:cubicBezTo>
                    <a:pt x="2177727" y="305744"/>
                    <a:pt x="2086751" y="393927"/>
                    <a:pt x="1974527" y="393927"/>
                  </a:cubicBezTo>
                  <a:lnTo>
                    <a:pt x="203200" y="393927"/>
                  </a:lnTo>
                  <a:cubicBezTo>
                    <a:pt x="90976" y="393927"/>
                    <a:pt x="0" y="305744"/>
                    <a:pt x="0" y="196964"/>
                  </a:cubicBezTo>
                  <a:cubicBezTo>
                    <a:pt x="0" y="8818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"/>
            <p:cNvSpPr txBox="1"/>
            <p:nvPr/>
          </p:nvSpPr>
          <p:spPr>
            <a:xfrm>
              <a:off x="0" y="-9525"/>
              <a:ext cx="21777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6"/>
          <p:cNvGrpSpPr/>
          <p:nvPr/>
        </p:nvGrpSpPr>
        <p:grpSpPr>
          <a:xfrm>
            <a:off x="17625185" y="1958308"/>
            <a:ext cx="662939" cy="1993373"/>
            <a:chOff x="0" y="-9525"/>
            <a:chExt cx="174600" cy="525000"/>
          </a:xfrm>
        </p:grpSpPr>
        <p:sp>
          <p:nvSpPr>
            <p:cNvPr id="73" name="Google Shape;73;p6"/>
            <p:cNvSpPr/>
            <p:nvPr/>
          </p:nvSpPr>
          <p:spPr>
            <a:xfrm>
              <a:off x="0" y="0"/>
              <a:ext cx="174569" cy="515403"/>
            </a:xfrm>
            <a:custGeom>
              <a:rect b="b" l="l" r="r" t="t"/>
              <a:pathLst>
                <a:path extrusionOk="0" h="515403" w="174569">
                  <a:moveTo>
                    <a:pt x="0" y="0"/>
                  </a:moveTo>
                  <a:lnTo>
                    <a:pt x="174569" y="0"/>
                  </a:lnTo>
                  <a:lnTo>
                    <a:pt x="174569" y="515403"/>
                  </a:lnTo>
                  <a:lnTo>
                    <a:pt x="0" y="51540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74" name="Google Shape;74;p6"/>
            <p:cNvSpPr txBox="1"/>
            <p:nvPr/>
          </p:nvSpPr>
          <p:spPr>
            <a:xfrm>
              <a:off x="0" y="-9525"/>
              <a:ext cx="174600" cy="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6"/>
          <p:cNvSpPr txBox="1"/>
          <p:nvPr>
            <p:ph idx="1" type="subTitle"/>
          </p:nvPr>
        </p:nvSpPr>
        <p:spPr>
          <a:xfrm>
            <a:off x="1329450" y="4893650"/>
            <a:ext cx="56496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2" type="subTitle"/>
          </p:nvPr>
        </p:nvSpPr>
        <p:spPr>
          <a:xfrm>
            <a:off x="1329375" y="6781600"/>
            <a:ext cx="56496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3" type="subTitle"/>
          </p:nvPr>
        </p:nvSpPr>
        <p:spPr>
          <a:xfrm>
            <a:off x="1329375" y="8669525"/>
            <a:ext cx="56496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550"/>
              <a:buNone/>
              <a:defRPr sz="3550"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8" name="Google Shape;78;p6"/>
          <p:cNvSpPr txBox="1"/>
          <p:nvPr>
            <p:ph idx="4" type="body"/>
          </p:nvPr>
        </p:nvSpPr>
        <p:spPr>
          <a:xfrm>
            <a:off x="8469450" y="6432650"/>
            <a:ext cx="89871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5" type="body"/>
          </p:nvPr>
        </p:nvSpPr>
        <p:spPr>
          <a:xfrm>
            <a:off x="8469450" y="4550288"/>
            <a:ext cx="89871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6" type="body"/>
          </p:nvPr>
        </p:nvSpPr>
        <p:spPr>
          <a:xfrm>
            <a:off x="8469450" y="8325425"/>
            <a:ext cx="89871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7"/>
          <p:cNvGrpSpPr/>
          <p:nvPr/>
        </p:nvGrpSpPr>
        <p:grpSpPr>
          <a:xfrm>
            <a:off x="8884674" y="-325489"/>
            <a:ext cx="9403387" cy="10612715"/>
            <a:chOff x="0" y="-85725"/>
            <a:chExt cx="2476596" cy="2795100"/>
          </a:xfrm>
        </p:grpSpPr>
        <p:sp>
          <p:nvSpPr>
            <p:cNvPr id="83" name="Google Shape;83;p7"/>
            <p:cNvSpPr/>
            <p:nvPr/>
          </p:nvSpPr>
          <p:spPr>
            <a:xfrm>
              <a:off x="0" y="0"/>
              <a:ext cx="2476596" cy="2709333"/>
            </a:xfrm>
            <a:custGeom>
              <a:rect b="b" l="l" r="r" t="t"/>
              <a:pathLst>
                <a:path extrusionOk="0" h="2709333" w="2476596">
                  <a:moveTo>
                    <a:pt x="0" y="0"/>
                  </a:moveTo>
                  <a:lnTo>
                    <a:pt x="2476596" y="0"/>
                  </a:lnTo>
                  <a:lnTo>
                    <a:pt x="24765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84" name="Google Shape;84;p7"/>
            <p:cNvSpPr txBox="1"/>
            <p:nvPr/>
          </p:nvSpPr>
          <p:spPr>
            <a:xfrm>
              <a:off x="0" y="-85725"/>
              <a:ext cx="24765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263602" y="841096"/>
            <a:ext cx="6646563" cy="8606225"/>
          </a:xfrm>
          <a:custGeom>
            <a:rect b="b" l="l" r="r" t="t"/>
            <a:pathLst>
              <a:path extrusionOk="0" h="2266287" w="1750247">
                <a:moveTo>
                  <a:pt x="0" y="0"/>
                </a:moveTo>
                <a:lnTo>
                  <a:pt x="1750247" y="0"/>
                </a:lnTo>
                <a:lnTo>
                  <a:pt x="1750247" y="2266287"/>
                </a:lnTo>
                <a:lnTo>
                  <a:pt x="0" y="22662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6" name="Google Shape;8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3600" y="1302189"/>
            <a:ext cx="6645475" cy="7710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7"/>
          <p:cNvGrpSpPr/>
          <p:nvPr/>
        </p:nvGrpSpPr>
        <p:grpSpPr>
          <a:xfrm>
            <a:off x="0" y="-325489"/>
            <a:ext cx="8884746" cy="10612715"/>
            <a:chOff x="0" y="-85725"/>
            <a:chExt cx="2340000" cy="2795100"/>
          </a:xfrm>
        </p:grpSpPr>
        <p:sp>
          <p:nvSpPr>
            <p:cNvPr id="88" name="Google Shape;88;p7"/>
            <p:cNvSpPr/>
            <p:nvPr/>
          </p:nvSpPr>
          <p:spPr>
            <a:xfrm>
              <a:off x="0" y="0"/>
              <a:ext cx="2339997" cy="2709333"/>
            </a:xfrm>
            <a:custGeom>
              <a:rect b="b" l="l" r="r" t="t"/>
              <a:pathLst>
                <a:path extrusionOk="0" h="2709333" w="2339997">
                  <a:moveTo>
                    <a:pt x="0" y="0"/>
                  </a:moveTo>
                  <a:lnTo>
                    <a:pt x="2339997" y="0"/>
                  </a:lnTo>
                  <a:lnTo>
                    <a:pt x="23399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" name="Google Shape;89;p7"/>
            <p:cNvSpPr txBox="1"/>
            <p:nvPr/>
          </p:nvSpPr>
          <p:spPr>
            <a:xfrm>
              <a:off x="0" y="-85725"/>
              <a:ext cx="23400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7"/>
          <p:cNvGrpSpPr/>
          <p:nvPr/>
        </p:nvGrpSpPr>
        <p:grpSpPr>
          <a:xfrm>
            <a:off x="0" y="-325489"/>
            <a:ext cx="391840" cy="10612715"/>
            <a:chOff x="0" y="-85725"/>
            <a:chExt cx="103200" cy="2795100"/>
          </a:xfrm>
        </p:grpSpPr>
        <p:sp>
          <p:nvSpPr>
            <p:cNvPr id="91" name="Google Shape;91;p7"/>
            <p:cNvSpPr/>
            <p:nvPr/>
          </p:nvSpPr>
          <p:spPr>
            <a:xfrm>
              <a:off x="0" y="0"/>
              <a:ext cx="103162" cy="2709333"/>
            </a:xfrm>
            <a:custGeom>
              <a:rect b="b" l="l" r="r" t="t"/>
              <a:pathLst>
                <a:path extrusionOk="0" h="2709333" w="103162">
                  <a:moveTo>
                    <a:pt x="0" y="0"/>
                  </a:moveTo>
                  <a:lnTo>
                    <a:pt x="103162" y="0"/>
                  </a:lnTo>
                  <a:lnTo>
                    <a:pt x="1031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</p:sp>
        <p:sp>
          <p:nvSpPr>
            <p:cNvPr id="92" name="Google Shape;92;p7"/>
            <p:cNvSpPr txBox="1"/>
            <p:nvPr/>
          </p:nvSpPr>
          <p:spPr>
            <a:xfrm>
              <a:off x="0" y="-85725"/>
              <a:ext cx="103200" cy="27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7"/>
          <p:cNvSpPr txBox="1"/>
          <p:nvPr>
            <p:ph type="title"/>
          </p:nvPr>
        </p:nvSpPr>
        <p:spPr>
          <a:xfrm>
            <a:off x="381025" y="2048025"/>
            <a:ext cx="85038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>
            <a:off x="1024375" y="5179450"/>
            <a:ext cx="7217100" cy="3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type="title"/>
          </p:nvPr>
        </p:nvSpPr>
        <p:spPr>
          <a:xfrm>
            <a:off x="-73050" y="692575"/>
            <a:ext cx="18434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" name="Google Shape;97;p8"/>
          <p:cNvGrpSpPr/>
          <p:nvPr/>
        </p:nvGrpSpPr>
        <p:grpSpPr>
          <a:xfrm>
            <a:off x="0" y="2642210"/>
            <a:ext cx="18288118" cy="7817437"/>
            <a:chOff x="0" y="-9525"/>
            <a:chExt cx="4816592" cy="2058900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4816592" cy="2049327"/>
            </a:xfrm>
            <a:custGeom>
              <a:rect b="b" l="l" r="r" t="t"/>
              <a:pathLst>
                <a:path extrusionOk="0" h="204932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49327"/>
                  </a:lnTo>
                  <a:lnTo>
                    <a:pt x="0" y="2049327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99" name="Google Shape;99;p8"/>
            <p:cNvSpPr txBox="1"/>
            <p:nvPr/>
          </p:nvSpPr>
          <p:spPr>
            <a:xfrm>
              <a:off x="0" y="-9525"/>
              <a:ext cx="4816500" cy="20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2177449" y="3789017"/>
            <a:ext cx="3523633" cy="3559799"/>
            <a:chOff x="0" y="-9525"/>
            <a:chExt cx="928029" cy="937554"/>
          </a:xfrm>
        </p:grpSpPr>
        <p:sp>
          <p:nvSpPr>
            <p:cNvPr id="101" name="Google Shape;101;p8"/>
            <p:cNvSpPr/>
            <p:nvPr/>
          </p:nvSpPr>
          <p:spPr>
            <a:xfrm>
              <a:off x="0" y="0"/>
              <a:ext cx="928029" cy="928029"/>
            </a:xfrm>
            <a:custGeom>
              <a:rect b="b" l="l" r="r" t="t"/>
              <a:pathLst>
                <a:path extrusionOk="0" h="928029" w="928029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2" name="Google Shape;102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12364347" y="3789017"/>
            <a:ext cx="3523633" cy="3559799"/>
            <a:chOff x="0" y="-9525"/>
            <a:chExt cx="928029" cy="937554"/>
          </a:xfrm>
        </p:grpSpPr>
        <p:sp>
          <p:nvSpPr>
            <p:cNvPr id="104" name="Google Shape;104;p8"/>
            <p:cNvSpPr/>
            <p:nvPr/>
          </p:nvSpPr>
          <p:spPr>
            <a:xfrm>
              <a:off x="0" y="0"/>
              <a:ext cx="928029" cy="928029"/>
            </a:xfrm>
            <a:custGeom>
              <a:rect b="b" l="l" r="r" t="t"/>
              <a:pathLst>
                <a:path extrusionOk="0" h="928029" w="928029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5" name="Google Shape;105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7382194" y="3789017"/>
            <a:ext cx="3523633" cy="3559799"/>
            <a:chOff x="0" y="-9525"/>
            <a:chExt cx="928029" cy="937554"/>
          </a:xfrm>
        </p:grpSpPr>
        <p:sp>
          <p:nvSpPr>
            <p:cNvPr id="107" name="Google Shape;107;p8"/>
            <p:cNvSpPr/>
            <p:nvPr/>
          </p:nvSpPr>
          <p:spPr>
            <a:xfrm>
              <a:off x="0" y="0"/>
              <a:ext cx="928029" cy="928029"/>
            </a:xfrm>
            <a:custGeom>
              <a:rect b="b" l="l" r="r" t="t"/>
              <a:pathLst>
                <a:path extrusionOk="0" h="928029" w="928029">
                  <a:moveTo>
                    <a:pt x="0" y="0"/>
                  </a:moveTo>
                  <a:lnTo>
                    <a:pt x="928029" y="0"/>
                  </a:lnTo>
                  <a:lnTo>
                    <a:pt x="928029" y="928029"/>
                  </a:lnTo>
                  <a:lnTo>
                    <a:pt x="0" y="9280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8" name="Google Shape;108;p8"/>
            <p:cNvSpPr txBox="1"/>
            <p:nvPr/>
          </p:nvSpPr>
          <p:spPr>
            <a:xfrm>
              <a:off x="0" y="-9525"/>
              <a:ext cx="927900" cy="9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86788" y="4562925"/>
            <a:ext cx="1904950" cy="21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4725" y="4489388"/>
            <a:ext cx="1993300" cy="200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19125" y="4680458"/>
            <a:ext cx="2014050" cy="182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/>
          <p:nvPr>
            <p:ph idx="1" type="subTitle"/>
          </p:nvPr>
        </p:nvSpPr>
        <p:spPr>
          <a:xfrm>
            <a:off x="2217425" y="7566700"/>
            <a:ext cx="344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b="1" sz="235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2" type="body"/>
          </p:nvPr>
        </p:nvSpPr>
        <p:spPr>
          <a:xfrm>
            <a:off x="2135075" y="8299400"/>
            <a:ext cx="360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8"/>
          <p:cNvSpPr txBox="1"/>
          <p:nvPr>
            <p:ph idx="3" type="subTitle"/>
          </p:nvPr>
        </p:nvSpPr>
        <p:spPr>
          <a:xfrm>
            <a:off x="7422213" y="7566700"/>
            <a:ext cx="344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b="1" sz="235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4" type="body"/>
          </p:nvPr>
        </p:nvSpPr>
        <p:spPr>
          <a:xfrm>
            <a:off x="7339863" y="8299400"/>
            <a:ext cx="360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8"/>
          <p:cNvSpPr txBox="1"/>
          <p:nvPr>
            <p:ph idx="5" type="subTitle"/>
          </p:nvPr>
        </p:nvSpPr>
        <p:spPr>
          <a:xfrm>
            <a:off x="12404300" y="7566700"/>
            <a:ext cx="344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50"/>
              <a:buNone/>
              <a:defRPr b="1" sz="235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7" name="Google Shape;117;p8"/>
          <p:cNvSpPr txBox="1"/>
          <p:nvPr>
            <p:ph idx="6" type="body"/>
          </p:nvPr>
        </p:nvSpPr>
        <p:spPr>
          <a:xfrm>
            <a:off x="12321950" y="8299400"/>
            <a:ext cx="360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55600" lvl="5" marL="2743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6pPr>
            <a:lvl7pPr indent="-355600" lvl="6" marL="3200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7pPr>
            <a:lvl8pPr indent="-355600" lvl="7" marL="3657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8pPr>
            <a:lvl9pPr indent="-355600" lvl="8" marL="41148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73050" y="839100"/>
            <a:ext cx="18434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FF2"/>
              </a:buClr>
              <a:buSzPts val="9200"/>
              <a:buFont typeface="Prompt Medium"/>
              <a:buNone/>
              <a:defRPr b="0" i="0" sz="9200" u="none" cap="none" strike="noStrike">
                <a:solidFill>
                  <a:srgbClr val="377FF2"/>
                </a:solidFill>
                <a:latin typeface="Prompt Medium"/>
                <a:ea typeface="Prompt Medium"/>
                <a:cs typeface="Prompt Medium"/>
                <a:sym typeface="Promp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29200" y="24645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55600" lvl="1" marL="9144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55600" lvl="2" marL="13716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55600" lvl="3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–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55600" lvl="4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»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55600" lvl="5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55600" lvl="6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55600" lvl="7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55600" lvl="8" marL="4114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b="0" i="0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7FF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9"/>
          <p:cNvGrpSpPr/>
          <p:nvPr/>
        </p:nvGrpSpPr>
        <p:grpSpPr>
          <a:xfrm>
            <a:off x="535100" y="459673"/>
            <a:ext cx="17217799" cy="5454865"/>
            <a:chOff x="0" y="-9525"/>
            <a:chExt cx="4534729" cy="1436672"/>
          </a:xfrm>
        </p:grpSpPr>
        <p:sp>
          <p:nvSpPr>
            <p:cNvPr id="123" name="Google Shape;123;p9"/>
            <p:cNvSpPr/>
            <p:nvPr/>
          </p:nvSpPr>
          <p:spPr>
            <a:xfrm>
              <a:off x="0" y="0"/>
              <a:ext cx="4534729" cy="1427147"/>
            </a:xfrm>
            <a:custGeom>
              <a:rect b="b" l="l" r="r" t="t"/>
              <a:pathLst>
                <a:path extrusionOk="0" h="1427147" w="4534729">
                  <a:moveTo>
                    <a:pt x="0" y="0"/>
                  </a:moveTo>
                  <a:lnTo>
                    <a:pt x="4534729" y="0"/>
                  </a:lnTo>
                  <a:lnTo>
                    <a:pt x="4534729" y="1427147"/>
                  </a:lnTo>
                  <a:lnTo>
                    <a:pt x="0" y="1427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4" name="Google Shape;124;p9"/>
            <p:cNvSpPr txBox="1"/>
            <p:nvPr/>
          </p:nvSpPr>
          <p:spPr>
            <a:xfrm>
              <a:off x="0" y="-9525"/>
              <a:ext cx="4534729" cy="1436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25732" t="33515"/>
          <a:stretch/>
        </p:blipFill>
        <p:spPr>
          <a:xfrm>
            <a:off x="14609800" y="0"/>
            <a:ext cx="3678200" cy="31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5627" y="595753"/>
            <a:ext cx="13887985" cy="533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 txBox="1"/>
          <p:nvPr/>
        </p:nvSpPr>
        <p:spPr>
          <a:xfrm>
            <a:off x="1060438" y="923925"/>
            <a:ext cx="4253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5"/>
              <a:buFont typeface="Arial"/>
              <a:buNone/>
            </a:pPr>
            <a:r>
              <a:rPr lang="en-US" sz="2705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rPr>
              <a:t>Шестопалова П.П.</a:t>
            </a:r>
            <a:endParaRPr sz="2705">
              <a:solidFill>
                <a:srgbClr val="377FF2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5"/>
              <a:buFont typeface="Arial"/>
              <a:buNone/>
            </a:pPr>
            <a:r>
              <a:rPr lang="en-US" sz="2705">
                <a:solidFill>
                  <a:srgbClr val="377FF2"/>
                </a:solidFill>
                <a:latin typeface="Inter Medium"/>
                <a:ea typeface="Inter Medium"/>
                <a:cs typeface="Inter Medium"/>
                <a:sym typeface="Inter Medium"/>
              </a:rPr>
              <a:t>Кормазын И.В. </a:t>
            </a:r>
            <a:endParaRPr sz="2705">
              <a:solidFill>
                <a:srgbClr val="377FF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36897" y="6266616"/>
            <a:ext cx="176142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97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451363" y="6450674"/>
            <a:ext cx="17416500" cy="29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88"/>
              <a:buFont typeface="Arial"/>
              <a:buNone/>
            </a:pPr>
            <a:r>
              <a:rPr b="1" lang="en-US" sz="645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Цифровизация в управлении персоналом. </a:t>
            </a:r>
            <a:endParaRPr b="1" sz="6450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88"/>
              <a:buFont typeface="Arial"/>
              <a:buNone/>
            </a:pPr>
            <a:r>
              <a:rPr b="1" lang="en-US" sz="645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rPr>
              <a:t>HR Messenger в строительной отрасли</a:t>
            </a:r>
            <a:endParaRPr b="1" sz="6450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7FF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8"/>
          <p:cNvGrpSpPr/>
          <p:nvPr/>
        </p:nvGrpSpPr>
        <p:grpSpPr>
          <a:xfrm>
            <a:off x="10173703" y="3124185"/>
            <a:ext cx="5207644" cy="5207644"/>
            <a:chOff x="0" y="0"/>
            <a:chExt cx="812800" cy="812800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906653" y="3124185"/>
            <a:ext cx="5207644" cy="5207644"/>
            <a:chOff x="0" y="0"/>
            <a:chExt cx="812800" cy="812800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8"/>
          <p:cNvSpPr txBox="1"/>
          <p:nvPr/>
        </p:nvSpPr>
        <p:spPr>
          <a:xfrm>
            <a:off x="4204354" y="787813"/>
            <a:ext cx="9879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2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77"/>
              <a:buFont typeface="Arial"/>
              <a:buNone/>
            </a:pPr>
            <a:r>
              <a:rPr lang="en-US" sz="9777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Отзывы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3543075" y="4172567"/>
            <a:ext cx="3934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77FF2"/>
                </a:solidFill>
                <a:latin typeface="Prompt"/>
                <a:ea typeface="Prompt"/>
                <a:cs typeface="Prompt"/>
                <a:sym typeface="Prompt"/>
              </a:rPr>
              <a:t>Менеджер проектов по метелологии и автоматизации в «Мегафон»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10902513" y="3835480"/>
            <a:ext cx="3750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77FF2"/>
                </a:solidFill>
                <a:latin typeface="Prompt"/>
                <a:ea typeface="Prompt"/>
                <a:cs typeface="Prompt"/>
                <a:sym typeface="Prompt"/>
              </a:rPr>
              <a:t>Руководитель подбора в «Буше»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3450519" y="6403755"/>
            <a:ext cx="411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Inter Medium"/>
                <a:ea typeface="Inter Medium"/>
                <a:cs typeface="Inter Medium"/>
                <a:sym typeface="Inter Medium"/>
              </a:rPr>
              <a:t>«Мы сэкономили 1700 часов на каждого рекрутера»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10717570" y="5667504"/>
            <a:ext cx="411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Inter Medium"/>
                <a:ea typeface="Inter Medium"/>
                <a:cs typeface="Inter Medium"/>
                <a:sym typeface="Inter Medium"/>
              </a:rPr>
              <a:t>«Увеличение доходимости кандидатов с 30% до 50%»</a:t>
            </a:r>
            <a:endParaRPr sz="2000"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22546" l="50000" r="0" t="0"/>
          <a:stretch/>
        </p:blipFill>
        <p:spPr>
          <a:xfrm>
            <a:off x="0" y="907975"/>
            <a:ext cx="5413024" cy="937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4">
            <a:alphaModFix/>
          </a:blip>
          <a:srcRect b="20867" l="0" r="50124" t="0"/>
          <a:stretch/>
        </p:blipFill>
        <p:spPr>
          <a:xfrm>
            <a:off x="13579300" y="907975"/>
            <a:ext cx="4708702" cy="937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7FF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9"/>
          <p:cNvPicPr preferRelativeResize="0"/>
          <p:nvPr/>
        </p:nvPicPr>
        <p:blipFill rotWithShape="1">
          <a:blip r:embed="rId3">
            <a:alphaModFix/>
          </a:blip>
          <a:srcRect b="0" l="10514" r="0" t="0"/>
          <a:stretch/>
        </p:blipFill>
        <p:spPr>
          <a:xfrm>
            <a:off x="0" y="1028475"/>
            <a:ext cx="8618825" cy="82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9"/>
          <p:cNvSpPr txBox="1"/>
          <p:nvPr/>
        </p:nvSpPr>
        <p:spPr>
          <a:xfrm>
            <a:off x="8963089" y="1085850"/>
            <a:ext cx="8296200" cy="8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0"/>
              <a:buFont typeface="Arial"/>
              <a:buNone/>
            </a:pPr>
            <a:r>
              <a:rPr lang="en-US" sz="780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Боты - это универсальные помощники, работающие с кандидатами во всех сферах</a:t>
            </a:r>
            <a:endParaRPr b="0" i="0" sz="7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7FF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0"/>
          <p:cNvPicPr preferRelativeResize="0"/>
          <p:nvPr/>
        </p:nvPicPr>
        <p:blipFill rotWithShape="1">
          <a:blip r:embed="rId3">
            <a:alphaModFix/>
          </a:blip>
          <a:srcRect b="25884" l="0" r="0" t="10790"/>
          <a:stretch/>
        </p:blipFill>
        <p:spPr>
          <a:xfrm>
            <a:off x="0" y="2614645"/>
            <a:ext cx="18288000" cy="767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 rotWithShape="1">
          <a:blip r:embed="rId4">
            <a:alphaModFix/>
          </a:blip>
          <a:srcRect b="41445" l="15490" r="0" t="0"/>
          <a:stretch/>
        </p:blipFill>
        <p:spPr>
          <a:xfrm>
            <a:off x="0" y="1054100"/>
            <a:ext cx="13110099" cy="923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/>
          <p:nvPr/>
        </p:nvSpPr>
        <p:spPr>
          <a:xfrm>
            <a:off x="1395304" y="645364"/>
            <a:ext cx="154974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6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HR Messenger - это комплексный сервис со встроенным чат-ботом для решения рутинных задач кадровых служб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1"/>
          <p:cNvGrpSpPr/>
          <p:nvPr/>
        </p:nvGrpSpPr>
        <p:grpSpPr>
          <a:xfrm>
            <a:off x="8884674" y="-325487"/>
            <a:ext cx="9403326" cy="10612487"/>
            <a:chOff x="0" y="-85725"/>
            <a:chExt cx="2476596" cy="2795058"/>
          </a:xfrm>
        </p:grpSpPr>
        <p:sp>
          <p:nvSpPr>
            <p:cNvPr id="142" name="Google Shape;142;p11"/>
            <p:cNvSpPr/>
            <p:nvPr/>
          </p:nvSpPr>
          <p:spPr>
            <a:xfrm>
              <a:off x="0" y="0"/>
              <a:ext cx="2476596" cy="2709333"/>
            </a:xfrm>
            <a:custGeom>
              <a:rect b="b" l="l" r="r" t="t"/>
              <a:pathLst>
                <a:path extrusionOk="0" h="2709333" w="2476596">
                  <a:moveTo>
                    <a:pt x="0" y="0"/>
                  </a:moveTo>
                  <a:lnTo>
                    <a:pt x="2476596" y="0"/>
                  </a:lnTo>
                  <a:lnTo>
                    <a:pt x="24765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43" name="Google Shape;143;p11"/>
            <p:cNvSpPr txBox="1"/>
            <p:nvPr/>
          </p:nvSpPr>
          <p:spPr>
            <a:xfrm>
              <a:off x="0" y="-85725"/>
              <a:ext cx="2476596" cy="27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1"/>
          <p:cNvGrpSpPr/>
          <p:nvPr/>
        </p:nvGrpSpPr>
        <p:grpSpPr>
          <a:xfrm>
            <a:off x="0" y="-325489"/>
            <a:ext cx="8884735" cy="10612556"/>
            <a:chOff x="0" y="-85725"/>
            <a:chExt cx="2339997" cy="2795058"/>
          </a:xfrm>
        </p:grpSpPr>
        <p:sp>
          <p:nvSpPr>
            <p:cNvPr id="145" name="Google Shape;145;p11"/>
            <p:cNvSpPr/>
            <p:nvPr/>
          </p:nvSpPr>
          <p:spPr>
            <a:xfrm>
              <a:off x="0" y="0"/>
              <a:ext cx="2339997" cy="2709333"/>
            </a:xfrm>
            <a:custGeom>
              <a:rect b="b" l="l" r="r" t="t"/>
              <a:pathLst>
                <a:path extrusionOk="0" h="2709333" w="2339997">
                  <a:moveTo>
                    <a:pt x="0" y="0"/>
                  </a:moveTo>
                  <a:lnTo>
                    <a:pt x="2339997" y="0"/>
                  </a:lnTo>
                  <a:lnTo>
                    <a:pt x="23399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6" name="Google Shape;146;p11"/>
            <p:cNvSpPr txBox="1"/>
            <p:nvPr/>
          </p:nvSpPr>
          <p:spPr>
            <a:xfrm>
              <a:off x="0" y="-85725"/>
              <a:ext cx="2339997" cy="27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1"/>
          <p:cNvGrpSpPr/>
          <p:nvPr/>
        </p:nvGrpSpPr>
        <p:grpSpPr>
          <a:xfrm>
            <a:off x="0" y="-325487"/>
            <a:ext cx="391692" cy="10612487"/>
            <a:chOff x="0" y="-85725"/>
            <a:chExt cx="103162" cy="2795058"/>
          </a:xfrm>
        </p:grpSpPr>
        <p:sp>
          <p:nvSpPr>
            <p:cNvPr id="148" name="Google Shape;148;p11"/>
            <p:cNvSpPr/>
            <p:nvPr/>
          </p:nvSpPr>
          <p:spPr>
            <a:xfrm>
              <a:off x="0" y="0"/>
              <a:ext cx="103162" cy="2709333"/>
            </a:xfrm>
            <a:custGeom>
              <a:rect b="b" l="l" r="r" t="t"/>
              <a:pathLst>
                <a:path extrusionOk="0" h="2709333" w="103162">
                  <a:moveTo>
                    <a:pt x="0" y="0"/>
                  </a:moveTo>
                  <a:lnTo>
                    <a:pt x="103162" y="0"/>
                  </a:lnTo>
                  <a:lnTo>
                    <a:pt x="1031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BFF91"/>
            </a:solidFill>
            <a:ln>
              <a:noFill/>
            </a:ln>
          </p:spPr>
        </p:sp>
        <p:sp>
          <p:nvSpPr>
            <p:cNvPr id="149" name="Google Shape;149;p11"/>
            <p:cNvSpPr txBox="1"/>
            <p:nvPr/>
          </p:nvSpPr>
          <p:spPr>
            <a:xfrm>
              <a:off x="0" y="-85725"/>
              <a:ext cx="103162" cy="27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1958" y="376188"/>
            <a:ext cx="7968800" cy="953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>
            <a:off x="325500" y="219094"/>
            <a:ext cx="84930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800">
                <a:solidFill>
                  <a:srgbClr val="1155CC"/>
                </a:solidFill>
                <a:latin typeface="Inter Medium"/>
                <a:ea typeface="Inter Medium"/>
                <a:cs typeface="Inter Medium"/>
                <a:sym typeface="Inter Medium"/>
              </a:rPr>
              <a:t>Обработка откликов. </a:t>
            </a:r>
            <a:endParaRPr sz="4800">
              <a:solidFill>
                <a:srgbClr val="1155CC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800">
                <a:solidFill>
                  <a:srgbClr val="1155CC"/>
                </a:solidFill>
                <a:latin typeface="Inter Medium"/>
                <a:ea typeface="Inter Medium"/>
                <a:cs typeface="Inter Medium"/>
                <a:sym typeface="Inter Medium"/>
              </a:rPr>
              <a:t>Мгновенная и автоматическая обработка откликов</a:t>
            </a:r>
            <a:endParaRPr sz="4800">
              <a:solidFill>
                <a:srgbClr val="1155CC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1508563" y="3773800"/>
            <a:ext cx="6126863" cy="5819970"/>
          </a:xfrm>
          <a:custGeom>
            <a:rect b="b" l="l" r="r" t="t"/>
            <a:pathLst>
              <a:path extrusionOk="0" h="2215022" w="2170722">
                <a:moveTo>
                  <a:pt x="0" y="0"/>
                </a:moveTo>
                <a:lnTo>
                  <a:pt x="2170722" y="0"/>
                </a:lnTo>
                <a:lnTo>
                  <a:pt x="2170722" y="2215022"/>
                </a:lnTo>
                <a:lnTo>
                  <a:pt x="0" y="2215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7FF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b="34426" l="0" r="2447" t="2045"/>
          <a:stretch/>
        </p:blipFill>
        <p:spPr>
          <a:xfrm>
            <a:off x="997225" y="0"/>
            <a:ext cx="17290900" cy="8637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2"/>
          <p:cNvGrpSpPr/>
          <p:nvPr/>
        </p:nvGrpSpPr>
        <p:grpSpPr>
          <a:xfrm>
            <a:off x="0" y="7034526"/>
            <a:ext cx="18288118" cy="3252734"/>
            <a:chOff x="0" y="-9525"/>
            <a:chExt cx="4816592" cy="1129500"/>
          </a:xfrm>
        </p:grpSpPr>
        <p:sp>
          <p:nvSpPr>
            <p:cNvPr id="159" name="Google Shape;159;p12"/>
            <p:cNvSpPr/>
            <p:nvPr/>
          </p:nvSpPr>
          <p:spPr>
            <a:xfrm>
              <a:off x="0" y="0"/>
              <a:ext cx="4816592" cy="1119898"/>
            </a:xfrm>
            <a:custGeom>
              <a:rect b="b" l="l" r="r" t="t"/>
              <a:pathLst>
                <a:path extrusionOk="0" h="111989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60" name="Google Shape;160;p12"/>
            <p:cNvSpPr txBox="1"/>
            <p:nvPr/>
          </p:nvSpPr>
          <p:spPr>
            <a:xfrm>
              <a:off x="0" y="-9525"/>
              <a:ext cx="4816500" cy="112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2"/>
          <p:cNvGrpSpPr/>
          <p:nvPr/>
        </p:nvGrpSpPr>
        <p:grpSpPr>
          <a:xfrm>
            <a:off x="0" y="7068600"/>
            <a:ext cx="18288118" cy="3692981"/>
            <a:chOff x="0" y="-9525"/>
            <a:chExt cx="4816592" cy="847500"/>
          </a:xfrm>
        </p:grpSpPr>
        <p:sp>
          <p:nvSpPr>
            <p:cNvPr id="162" name="Google Shape;162;p12"/>
            <p:cNvSpPr/>
            <p:nvPr/>
          </p:nvSpPr>
          <p:spPr>
            <a:xfrm>
              <a:off x="0" y="1"/>
              <a:ext cx="4816592" cy="764330"/>
            </a:xfrm>
            <a:custGeom>
              <a:rect b="b" l="l" r="r" t="t"/>
              <a:pathLst>
                <a:path extrusionOk="0" h="111989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19898"/>
                  </a:lnTo>
                  <a:lnTo>
                    <a:pt x="0" y="11198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3" name="Google Shape;163;p12"/>
            <p:cNvSpPr txBox="1"/>
            <p:nvPr/>
          </p:nvSpPr>
          <p:spPr>
            <a:xfrm>
              <a:off x="0" y="-9525"/>
              <a:ext cx="48165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2"/>
          <p:cNvSpPr txBox="1"/>
          <p:nvPr/>
        </p:nvSpPr>
        <p:spPr>
          <a:xfrm>
            <a:off x="683447" y="7566903"/>
            <a:ext cx="169212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en-US" sz="6400">
                <a:solidFill>
                  <a:srgbClr val="377FF2"/>
                </a:solidFill>
                <a:latin typeface="Prompt"/>
                <a:ea typeface="Prompt"/>
                <a:cs typeface="Prompt"/>
                <a:sym typeface="Prompt"/>
              </a:rPr>
              <a:t>Рекрутинг.</a:t>
            </a:r>
            <a:endParaRPr sz="6400">
              <a:solidFill>
                <a:srgbClr val="377FF2"/>
              </a:solidFill>
              <a:latin typeface="Prompt"/>
              <a:ea typeface="Prompt"/>
              <a:cs typeface="Prompt"/>
              <a:sym typeface="Promp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en-US" sz="6400">
                <a:solidFill>
                  <a:srgbClr val="377FF2"/>
                </a:solidFill>
                <a:latin typeface="Prompt"/>
                <a:ea typeface="Prompt"/>
                <a:cs typeface="Prompt"/>
                <a:sym typeface="Prompt"/>
              </a:rPr>
              <a:t>Обзвон, недозвон: на первой линии - бот</a:t>
            </a:r>
            <a:endParaRPr sz="6400">
              <a:solidFill>
                <a:srgbClr val="377FF2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7FF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/>
          <p:nvPr/>
        </p:nvSpPr>
        <p:spPr>
          <a:xfrm>
            <a:off x="0" y="0"/>
            <a:ext cx="18287996" cy="7649912"/>
          </a:xfrm>
          <a:custGeom>
            <a:rect b="b" l="l" r="r" t="t"/>
            <a:pathLst>
              <a:path extrusionOk="0" h="2014792" w="4816592">
                <a:moveTo>
                  <a:pt x="0" y="0"/>
                </a:moveTo>
                <a:lnTo>
                  <a:pt x="4816592" y="0"/>
                </a:lnTo>
                <a:lnTo>
                  <a:pt x="4816592" y="2014792"/>
                </a:lnTo>
                <a:lnTo>
                  <a:pt x="0" y="20147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0" name="Google Shape;170;p13"/>
          <p:cNvSpPr txBox="1"/>
          <p:nvPr/>
        </p:nvSpPr>
        <p:spPr>
          <a:xfrm>
            <a:off x="745300" y="2043750"/>
            <a:ext cx="8298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</a:pPr>
            <a:r>
              <a:rPr lang="en-US" sz="5974">
                <a:solidFill>
                  <a:srgbClr val="377FF2"/>
                </a:solidFill>
                <a:latin typeface="Prompt Medium"/>
                <a:ea typeface="Prompt Medium"/>
                <a:cs typeface="Prompt Medium"/>
                <a:sym typeface="Prompt Medium"/>
              </a:rPr>
              <a:t>Опросы.</a:t>
            </a:r>
            <a:endParaRPr sz="5974">
              <a:solidFill>
                <a:srgbClr val="377FF2"/>
              </a:solidFill>
              <a:latin typeface="Prompt Medium"/>
              <a:ea typeface="Prompt Medium"/>
              <a:cs typeface="Prompt Medium"/>
              <a:sym typeface="Promp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</a:pPr>
            <a:r>
              <a:rPr lang="en-US" sz="5974">
                <a:solidFill>
                  <a:srgbClr val="377FF2"/>
                </a:solidFill>
                <a:latin typeface="Prompt Medium"/>
                <a:ea typeface="Prompt Medium"/>
                <a:cs typeface="Prompt Medium"/>
                <a:sym typeface="Prompt Medium"/>
              </a:rPr>
              <a:t>Повышение эффективности ответов</a:t>
            </a:r>
            <a:endParaRPr sz="6000">
              <a:solidFill>
                <a:srgbClr val="377FF2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pic>
        <p:nvPicPr>
          <p:cNvPr id="171" name="Google Shape;1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3976" y="-590300"/>
            <a:ext cx="9321824" cy="87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/>
          <p:nvPr/>
        </p:nvSpPr>
        <p:spPr>
          <a:xfrm>
            <a:off x="0" y="0"/>
            <a:ext cx="497840" cy="10288692"/>
          </a:xfrm>
          <a:custGeom>
            <a:rect b="b" l="l" r="r" t="t"/>
            <a:pathLst>
              <a:path extrusionOk="0" h="2709333" w="81280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377FF2"/>
          </a:solidFill>
          <a:ln>
            <a:noFill/>
          </a:ln>
        </p:spPr>
      </p:sp>
      <p:grpSp>
        <p:nvGrpSpPr>
          <p:cNvPr id="177" name="Google Shape;177;p14"/>
          <p:cNvGrpSpPr/>
          <p:nvPr/>
        </p:nvGrpSpPr>
        <p:grpSpPr>
          <a:xfrm>
            <a:off x="17790668" y="-36175"/>
            <a:ext cx="497840" cy="10323232"/>
            <a:chOff x="0" y="-9525"/>
            <a:chExt cx="812800" cy="2718858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812800" cy="2709333"/>
            </a:xfrm>
            <a:custGeom>
              <a:rect b="b" l="l" r="r" t="t"/>
              <a:pathLst>
                <a:path extrusionOk="0" h="270933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79" name="Google Shape;179;p14"/>
            <p:cNvSpPr txBox="1"/>
            <p:nvPr/>
          </p:nvSpPr>
          <p:spPr>
            <a:xfrm>
              <a:off x="0" y="-9525"/>
              <a:ext cx="812800" cy="2718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14"/>
          <p:cNvPicPr preferRelativeResize="0"/>
          <p:nvPr/>
        </p:nvPicPr>
        <p:blipFill rotWithShape="1">
          <a:blip r:embed="rId3">
            <a:alphaModFix/>
          </a:blip>
          <a:srcRect b="4860" l="0" r="0" t="0"/>
          <a:stretch/>
        </p:blipFill>
        <p:spPr>
          <a:xfrm>
            <a:off x="-95250" y="3696225"/>
            <a:ext cx="4047300" cy="65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1224" y="1603826"/>
            <a:ext cx="11878600" cy="976857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 txBox="1"/>
          <p:nvPr/>
        </p:nvSpPr>
        <p:spPr>
          <a:xfrm>
            <a:off x="497550" y="-36175"/>
            <a:ext cx="17292900" cy="25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28"/>
              <a:buFont typeface="Arial"/>
              <a:buNone/>
            </a:pPr>
            <a:r>
              <a:rPr lang="en-US" sz="8128">
                <a:solidFill>
                  <a:srgbClr val="4A86E8"/>
                </a:solidFill>
                <a:latin typeface="Prompt Medium"/>
                <a:ea typeface="Prompt Medium"/>
                <a:cs typeface="Prompt Medium"/>
                <a:sym typeface="Prompt Medium"/>
              </a:rPr>
              <a:t>Адаптация. </a:t>
            </a:r>
            <a:endParaRPr sz="8128">
              <a:solidFill>
                <a:srgbClr val="4A86E8"/>
              </a:solidFill>
              <a:latin typeface="Prompt Medium"/>
              <a:ea typeface="Prompt Medium"/>
              <a:cs typeface="Prompt Medium"/>
              <a:sym typeface="Promp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28"/>
              <a:buFont typeface="Arial"/>
              <a:buNone/>
            </a:pPr>
            <a:r>
              <a:rPr lang="en-US" sz="8128">
                <a:solidFill>
                  <a:srgbClr val="4A86E8"/>
                </a:solidFill>
                <a:latin typeface="Prompt Medium"/>
                <a:ea typeface="Prompt Medium"/>
                <a:cs typeface="Prompt Medium"/>
                <a:sym typeface="Prompt Medium"/>
              </a:rPr>
              <a:t>Чат-бот уделяет время всем</a:t>
            </a:r>
            <a:endParaRPr sz="8128">
              <a:solidFill>
                <a:srgbClr val="4A86E8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 b="0" l="7526" r="0" t="3147"/>
          <a:stretch/>
        </p:blipFill>
        <p:spPr>
          <a:xfrm>
            <a:off x="0" y="-26675"/>
            <a:ext cx="4257475" cy="3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 rotWithShape="1">
          <a:blip r:embed="rId4">
            <a:alphaModFix/>
          </a:blip>
          <a:srcRect b="0" l="0" r="0" t="4816"/>
          <a:stretch/>
        </p:blipFill>
        <p:spPr>
          <a:xfrm>
            <a:off x="13209175" y="-1"/>
            <a:ext cx="4600775" cy="2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4225" y="1028700"/>
            <a:ext cx="12259675" cy="49368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5"/>
          <p:cNvGrpSpPr/>
          <p:nvPr/>
        </p:nvGrpSpPr>
        <p:grpSpPr>
          <a:xfrm>
            <a:off x="0" y="5561429"/>
            <a:ext cx="18288122" cy="4725603"/>
            <a:chOff x="0" y="-9525"/>
            <a:chExt cx="4816593" cy="1244595"/>
          </a:xfrm>
        </p:grpSpPr>
        <p:sp>
          <p:nvSpPr>
            <p:cNvPr id="191" name="Google Shape;191;p15"/>
            <p:cNvSpPr/>
            <p:nvPr/>
          </p:nvSpPr>
          <p:spPr>
            <a:xfrm>
              <a:off x="0" y="0"/>
              <a:ext cx="4816592" cy="1235070"/>
            </a:xfrm>
            <a:custGeom>
              <a:rect b="b" l="l" r="r" t="t"/>
              <a:pathLst>
                <a:path extrusionOk="0" h="123507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35070"/>
                  </a:lnTo>
                  <a:lnTo>
                    <a:pt x="0" y="1235070"/>
                  </a:lnTo>
                  <a:close/>
                </a:path>
              </a:pathLst>
            </a:custGeom>
            <a:solidFill>
              <a:srgbClr val="377FF2"/>
            </a:solidFill>
            <a:ln>
              <a:noFill/>
            </a:ln>
          </p:spPr>
        </p:sp>
        <p:sp>
          <p:nvSpPr>
            <p:cNvPr id="192" name="Google Shape;192;p15"/>
            <p:cNvSpPr txBox="1"/>
            <p:nvPr/>
          </p:nvSpPr>
          <p:spPr>
            <a:xfrm>
              <a:off x="0" y="-9525"/>
              <a:ext cx="4816593" cy="1244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6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5"/>
          <p:cNvSpPr txBox="1"/>
          <p:nvPr/>
        </p:nvSpPr>
        <p:spPr>
          <a:xfrm>
            <a:off x="2390562" y="7298875"/>
            <a:ext cx="135069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28"/>
              <a:buFont typeface="Arial"/>
              <a:buNone/>
            </a:pPr>
            <a:r>
              <a:rPr lang="en-US" sz="8128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Exit-интервью </a:t>
            </a:r>
            <a:endParaRPr sz="8128">
              <a:solidFill>
                <a:srgbClr val="FFFFFF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7FF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6"/>
          <p:cNvPicPr preferRelativeResize="0"/>
          <p:nvPr/>
        </p:nvPicPr>
        <p:blipFill rotWithShape="1">
          <a:blip r:embed="rId3">
            <a:alphaModFix/>
          </a:blip>
          <a:srcRect b="0" l="0" r="16100" t="0"/>
          <a:stretch/>
        </p:blipFill>
        <p:spPr>
          <a:xfrm>
            <a:off x="14810798" y="-70275"/>
            <a:ext cx="3477201" cy="21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2526" y="7070600"/>
            <a:ext cx="3165750" cy="267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5">
            <a:alphaModFix/>
          </a:blip>
          <a:srcRect b="30404" l="14441" r="0" t="0"/>
          <a:stretch/>
        </p:blipFill>
        <p:spPr>
          <a:xfrm>
            <a:off x="0" y="2311950"/>
            <a:ext cx="9683524" cy="79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/>
          <p:nvPr/>
        </p:nvSpPr>
        <p:spPr>
          <a:xfrm>
            <a:off x="2792775" y="1967727"/>
            <a:ext cx="14734200" cy="3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68"/>
              <a:buFont typeface="Arial"/>
              <a:buNone/>
            </a:pPr>
            <a:r>
              <a:rPr lang="en-US" sz="820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Боты помогают тратить меньше времени, а нанимать больше</a:t>
            </a:r>
            <a:endParaRPr b="0" i="0" sz="8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7FF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9950" y="447057"/>
            <a:ext cx="2145075" cy="210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4">
            <a:alphaModFix/>
          </a:blip>
          <a:srcRect b="0" l="16555" r="0" t="0"/>
          <a:stretch/>
        </p:blipFill>
        <p:spPr>
          <a:xfrm>
            <a:off x="-28574" y="657000"/>
            <a:ext cx="4053500" cy="25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3515624" y="888253"/>
            <a:ext cx="11256900" cy="15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80"/>
              <a:buFont typeface="Arial"/>
              <a:buNone/>
            </a:pPr>
            <a:r>
              <a:rPr lang="en-US" sz="8680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Экономия времени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3938" y="2691190"/>
            <a:ext cx="12060125" cy="73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