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7" r:id="rId4"/>
    <p:sldId id="288" r:id="rId5"/>
    <p:sldId id="292" r:id="rId6"/>
    <p:sldId id="274" r:id="rId7"/>
    <p:sldId id="273" r:id="rId8"/>
    <p:sldId id="278" r:id="rId9"/>
    <p:sldId id="279" r:id="rId10"/>
    <p:sldId id="280" r:id="rId11"/>
    <p:sldId id="289" r:id="rId12"/>
    <p:sldId id="271" r:id="rId13"/>
    <p:sldId id="275" r:id="rId14"/>
    <p:sldId id="290" r:id="rId15"/>
    <p:sldId id="294" r:id="rId16"/>
    <p:sldId id="295" r:id="rId17"/>
    <p:sldId id="29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1" autoAdjust="0"/>
    <p:restoredTop sz="94660"/>
  </p:normalViewPr>
  <p:slideViewPr>
    <p:cSldViewPr>
      <p:cViewPr>
        <p:scale>
          <a:sx n="92" d="100"/>
          <a:sy n="92" d="100"/>
        </p:scale>
        <p:origin x="-1210" y="-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63419-5056-4D58-AE6B-A9D90E5B535C}" type="doc">
      <dgm:prSet loTypeId="urn:microsoft.com/office/officeart/2005/8/layout/vProcess5" loCatId="process" qsTypeId="urn:microsoft.com/office/officeart/2005/8/quickstyle/3d3" qsCatId="3D" csTypeId="urn:microsoft.com/office/officeart/2005/8/colors/colorful2" csCatId="colorful" phldr="1"/>
      <dgm:spPr/>
    </dgm:pt>
    <dgm:pt modelId="{FFA4CD39-D8BC-42B7-8220-3E0709981EB6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 материалы Портфолио оформляются на бумажном носителе (текст - шрифт </a:t>
          </a: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Times New Roman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кегль 12-14, межстрочный интервал – полуторный (кроме таблиц).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B1D55F-A78D-4A20-9F45-9D82F18562A3}" type="parTrans" cxnId="{610EA96D-9497-4EB3-90E4-3B9F3EAE1688}">
      <dgm:prSet/>
      <dgm:spPr/>
      <dgm:t>
        <a:bodyPr/>
        <a:lstStyle/>
        <a:p>
          <a:endParaRPr lang="ru-RU"/>
        </a:p>
      </dgm:t>
    </dgm:pt>
    <dgm:pt modelId="{694A53CD-C057-4577-BE3B-F84E41D52360}" type="sibTrans" cxnId="{610EA96D-9497-4EB3-90E4-3B9F3EAE1688}">
      <dgm:prSet/>
      <dgm:spPr/>
      <dgm:t>
        <a:bodyPr/>
        <a:lstStyle/>
        <a:p>
          <a:endParaRPr lang="ru-RU"/>
        </a:p>
      </dgm:t>
    </dgm:pt>
    <dgm:pt modelId="{12071EC7-C5D0-49E4-AB52-72E54A32750C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Набор документов по каждому показателю предваряется разделительным листом, включающим в себя номер и наименование показателя.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26FB4A-1512-40A8-BB14-E4E656261796}" type="parTrans" cxnId="{E081D8D4-41F5-4B84-BDF8-9CA758BF9719}">
      <dgm:prSet/>
      <dgm:spPr/>
      <dgm:t>
        <a:bodyPr/>
        <a:lstStyle/>
        <a:p>
          <a:endParaRPr lang="ru-RU"/>
        </a:p>
      </dgm:t>
    </dgm:pt>
    <dgm:pt modelId="{FC2AA41C-A33A-4BB6-A2FA-6B541E75B6CA}" type="sibTrans" cxnId="{E081D8D4-41F5-4B84-BDF8-9CA758BF9719}">
      <dgm:prSet/>
      <dgm:spPr/>
      <dgm:t>
        <a:bodyPr/>
        <a:lstStyle/>
        <a:p>
          <a:endParaRPr lang="ru-RU"/>
        </a:p>
      </dgm:t>
    </dgm:pt>
    <dgm:pt modelId="{46F3262F-AEC1-4C06-AB7D-F043BE91AE58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Основное содержание Портфолио составляют материалы и документы, представленные на бумажном носителе в виде справок, отчетов, таблиц, распечаток, копий грамот, дипломов, сертификатов, свидетельств и т.п.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E02924-1C0D-4260-BF1A-04A4A2F30157}" type="parTrans" cxnId="{577F96DC-072A-4412-8D9A-D41A5AA97CC4}">
      <dgm:prSet/>
      <dgm:spPr/>
      <dgm:t>
        <a:bodyPr/>
        <a:lstStyle/>
        <a:p>
          <a:endParaRPr lang="ru-RU"/>
        </a:p>
      </dgm:t>
    </dgm:pt>
    <dgm:pt modelId="{6E45E8D7-94BF-4465-BFAA-9819A6BD5BEE}" type="sibTrans" cxnId="{577F96DC-072A-4412-8D9A-D41A5AA97CC4}">
      <dgm:prSet/>
      <dgm:spPr/>
      <dgm:t>
        <a:bodyPr/>
        <a:lstStyle/>
        <a:p>
          <a:endParaRPr lang="ru-RU"/>
        </a:p>
      </dgm:t>
    </dgm:pt>
    <dgm:pt modelId="{B6B64387-BAC8-4A1F-99DB-62FF9DBFF96A}" type="pres">
      <dgm:prSet presAssocID="{BE663419-5056-4D58-AE6B-A9D90E5B535C}" presName="outerComposite" presStyleCnt="0">
        <dgm:presLayoutVars>
          <dgm:chMax val="5"/>
          <dgm:dir/>
          <dgm:resizeHandles val="exact"/>
        </dgm:presLayoutVars>
      </dgm:prSet>
      <dgm:spPr/>
    </dgm:pt>
    <dgm:pt modelId="{A9B26C8C-E9BC-4B79-AB60-92844A2AB958}" type="pres">
      <dgm:prSet presAssocID="{BE663419-5056-4D58-AE6B-A9D90E5B535C}" presName="dummyMaxCanvas" presStyleCnt="0">
        <dgm:presLayoutVars/>
      </dgm:prSet>
      <dgm:spPr/>
    </dgm:pt>
    <dgm:pt modelId="{94D9AD42-F0A7-49D4-ABF2-A0C4196A0917}" type="pres">
      <dgm:prSet presAssocID="{BE663419-5056-4D58-AE6B-A9D90E5B535C}" presName="ThreeNodes_1" presStyleLbl="node1" presStyleIdx="0" presStyleCnt="3" custScaleX="100000" custScaleY="80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2D9EA-F8E1-4CA8-ADBE-97F602E921EF}" type="pres">
      <dgm:prSet presAssocID="{BE663419-5056-4D58-AE6B-A9D90E5B535C}" presName="ThreeNodes_2" presStyleLbl="node1" presStyleIdx="1" presStyleCnt="3" custScaleX="97648" custScaleY="82100" custLinFactNeighborX="588" custLinFactNeighborY="-6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C4457-A657-4D6B-826E-975809299CBD}" type="pres">
      <dgm:prSet presAssocID="{BE663419-5056-4D58-AE6B-A9D90E5B535C}" presName="ThreeNodes_3" presStyleLbl="node1" presStyleIdx="2" presStyleCnt="3" custScaleX="95294" custScaleY="13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5C931-6EFB-4C2C-BF9B-72672E309AAB}" type="pres">
      <dgm:prSet presAssocID="{BE663419-5056-4D58-AE6B-A9D90E5B535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2D977-361D-41D1-8FA2-17E5ED4DD671}" type="pres">
      <dgm:prSet presAssocID="{BE663419-5056-4D58-AE6B-A9D90E5B535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8B79A-41EB-4DE1-91CF-F148E6ABBDE7}" type="pres">
      <dgm:prSet presAssocID="{BE663419-5056-4D58-AE6B-A9D90E5B535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08CAC-39C8-4F20-B1EE-163E4492B3D8}" type="pres">
      <dgm:prSet presAssocID="{BE663419-5056-4D58-AE6B-A9D90E5B535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61F94-5008-41CB-ABD0-8417D2934B15}" type="pres">
      <dgm:prSet presAssocID="{BE663419-5056-4D58-AE6B-A9D90E5B535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A9EA5B-1A88-49F8-9CDD-7DAFDD363610}" type="presOf" srcId="{46F3262F-AEC1-4C06-AB7D-F043BE91AE58}" destId="{68661F94-5008-41CB-ABD0-8417D2934B15}" srcOrd="1" destOrd="0" presId="urn:microsoft.com/office/officeart/2005/8/layout/vProcess5"/>
    <dgm:cxn modelId="{E081D8D4-41F5-4B84-BDF8-9CA758BF9719}" srcId="{BE663419-5056-4D58-AE6B-A9D90E5B535C}" destId="{12071EC7-C5D0-49E4-AB52-72E54A32750C}" srcOrd="1" destOrd="0" parTransId="{EA26FB4A-1512-40A8-BB14-E4E656261796}" sibTransId="{FC2AA41C-A33A-4BB6-A2FA-6B541E75B6CA}"/>
    <dgm:cxn modelId="{4518F206-E152-4EFA-AB21-67DAAB50BBB9}" type="presOf" srcId="{694A53CD-C057-4577-BE3B-F84E41D52360}" destId="{7825C931-6EFB-4C2C-BF9B-72672E309AAB}" srcOrd="0" destOrd="0" presId="urn:microsoft.com/office/officeart/2005/8/layout/vProcess5"/>
    <dgm:cxn modelId="{D17F18EC-D80B-4392-B691-6CBFC9452A4A}" type="presOf" srcId="{12071EC7-C5D0-49E4-AB52-72E54A32750C}" destId="{3A608CAC-39C8-4F20-B1EE-163E4492B3D8}" srcOrd="1" destOrd="0" presId="urn:microsoft.com/office/officeart/2005/8/layout/vProcess5"/>
    <dgm:cxn modelId="{9F7504E2-9BFB-43BE-936D-2C170662A336}" type="presOf" srcId="{BE663419-5056-4D58-AE6B-A9D90E5B535C}" destId="{B6B64387-BAC8-4A1F-99DB-62FF9DBFF96A}" srcOrd="0" destOrd="0" presId="urn:microsoft.com/office/officeart/2005/8/layout/vProcess5"/>
    <dgm:cxn modelId="{CEF4631B-C3D2-478F-B17F-4C3A79CA7C36}" type="presOf" srcId="{FC2AA41C-A33A-4BB6-A2FA-6B541E75B6CA}" destId="{3532D977-361D-41D1-8FA2-17E5ED4DD671}" srcOrd="0" destOrd="0" presId="urn:microsoft.com/office/officeart/2005/8/layout/vProcess5"/>
    <dgm:cxn modelId="{9C6D4A7B-38F0-4BB2-826C-9B1474B2943E}" type="presOf" srcId="{FFA4CD39-D8BC-42B7-8220-3E0709981EB6}" destId="{7DB8B79A-41EB-4DE1-91CF-F148E6ABBDE7}" srcOrd="1" destOrd="0" presId="urn:microsoft.com/office/officeart/2005/8/layout/vProcess5"/>
    <dgm:cxn modelId="{3C5C74F3-0B68-4894-9CC5-52581A52B03D}" type="presOf" srcId="{12071EC7-C5D0-49E4-AB52-72E54A32750C}" destId="{A4A2D9EA-F8E1-4CA8-ADBE-97F602E921EF}" srcOrd="0" destOrd="0" presId="urn:microsoft.com/office/officeart/2005/8/layout/vProcess5"/>
    <dgm:cxn modelId="{C5C58C40-79A1-4B5E-8AC8-409867634BDE}" type="presOf" srcId="{FFA4CD39-D8BC-42B7-8220-3E0709981EB6}" destId="{94D9AD42-F0A7-49D4-ABF2-A0C4196A0917}" srcOrd="0" destOrd="0" presId="urn:microsoft.com/office/officeart/2005/8/layout/vProcess5"/>
    <dgm:cxn modelId="{577F96DC-072A-4412-8D9A-D41A5AA97CC4}" srcId="{BE663419-5056-4D58-AE6B-A9D90E5B535C}" destId="{46F3262F-AEC1-4C06-AB7D-F043BE91AE58}" srcOrd="2" destOrd="0" parTransId="{AFE02924-1C0D-4260-BF1A-04A4A2F30157}" sibTransId="{6E45E8D7-94BF-4465-BFAA-9819A6BD5BEE}"/>
    <dgm:cxn modelId="{4259D3F6-41B0-4B90-AE1E-80E1034E0D97}" type="presOf" srcId="{46F3262F-AEC1-4C06-AB7D-F043BE91AE58}" destId="{608C4457-A657-4D6B-826E-975809299CBD}" srcOrd="0" destOrd="0" presId="urn:microsoft.com/office/officeart/2005/8/layout/vProcess5"/>
    <dgm:cxn modelId="{610EA96D-9497-4EB3-90E4-3B9F3EAE1688}" srcId="{BE663419-5056-4D58-AE6B-A9D90E5B535C}" destId="{FFA4CD39-D8BC-42B7-8220-3E0709981EB6}" srcOrd="0" destOrd="0" parTransId="{EEB1D55F-A78D-4A20-9F45-9D82F18562A3}" sibTransId="{694A53CD-C057-4577-BE3B-F84E41D52360}"/>
    <dgm:cxn modelId="{799FFBB4-422B-49AE-8C5C-73EE647E1995}" type="presParOf" srcId="{B6B64387-BAC8-4A1F-99DB-62FF9DBFF96A}" destId="{A9B26C8C-E9BC-4B79-AB60-92844A2AB958}" srcOrd="0" destOrd="0" presId="urn:microsoft.com/office/officeart/2005/8/layout/vProcess5"/>
    <dgm:cxn modelId="{476C8216-94CC-449A-BF38-E97C02D77598}" type="presParOf" srcId="{B6B64387-BAC8-4A1F-99DB-62FF9DBFF96A}" destId="{94D9AD42-F0A7-49D4-ABF2-A0C4196A0917}" srcOrd="1" destOrd="0" presId="urn:microsoft.com/office/officeart/2005/8/layout/vProcess5"/>
    <dgm:cxn modelId="{EDD88AC9-CD4A-44EB-AA01-1819F253989B}" type="presParOf" srcId="{B6B64387-BAC8-4A1F-99DB-62FF9DBFF96A}" destId="{A4A2D9EA-F8E1-4CA8-ADBE-97F602E921EF}" srcOrd="2" destOrd="0" presId="urn:microsoft.com/office/officeart/2005/8/layout/vProcess5"/>
    <dgm:cxn modelId="{153D8A20-68F8-407A-87C5-F970D3769F5C}" type="presParOf" srcId="{B6B64387-BAC8-4A1F-99DB-62FF9DBFF96A}" destId="{608C4457-A657-4D6B-826E-975809299CBD}" srcOrd="3" destOrd="0" presId="urn:microsoft.com/office/officeart/2005/8/layout/vProcess5"/>
    <dgm:cxn modelId="{5DB46018-F028-4422-ABFB-AC9DACAFF932}" type="presParOf" srcId="{B6B64387-BAC8-4A1F-99DB-62FF9DBFF96A}" destId="{7825C931-6EFB-4C2C-BF9B-72672E309AAB}" srcOrd="4" destOrd="0" presId="urn:microsoft.com/office/officeart/2005/8/layout/vProcess5"/>
    <dgm:cxn modelId="{E4B4A7CF-B66E-4CEB-9071-07B97A4F52D0}" type="presParOf" srcId="{B6B64387-BAC8-4A1F-99DB-62FF9DBFF96A}" destId="{3532D977-361D-41D1-8FA2-17E5ED4DD671}" srcOrd="5" destOrd="0" presId="urn:microsoft.com/office/officeart/2005/8/layout/vProcess5"/>
    <dgm:cxn modelId="{F8B16B43-0258-4B02-9153-533073159B78}" type="presParOf" srcId="{B6B64387-BAC8-4A1F-99DB-62FF9DBFF96A}" destId="{7DB8B79A-41EB-4DE1-91CF-F148E6ABBDE7}" srcOrd="6" destOrd="0" presId="urn:microsoft.com/office/officeart/2005/8/layout/vProcess5"/>
    <dgm:cxn modelId="{BDCA58BE-7112-4337-A19A-167054CC3903}" type="presParOf" srcId="{B6B64387-BAC8-4A1F-99DB-62FF9DBFF96A}" destId="{3A608CAC-39C8-4F20-B1EE-163E4492B3D8}" srcOrd="7" destOrd="0" presId="urn:microsoft.com/office/officeart/2005/8/layout/vProcess5"/>
    <dgm:cxn modelId="{5AB5C6BB-F1B5-4387-AE30-61EE508D2009}" type="presParOf" srcId="{B6B64387-BAC8-4A1F-99DB-62FF9DBFF96A}" destId="{68661F94-5008-41CB-ABD0-8417D2934B1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663419-5056-4D58-AE6B-A9D90E5B535C}" type="doc">
      <dgm:prSet loTypeId="urn:microsoft.com/office/officeart/2005/8/layout/vProcess5" loCatId="process" qsTypeId="urn:microsoft.com/office/officeart/2005/8/quickstyle/3d3" qsCatId="3D" csTypeId="urn:microsoft.com/office/officeart/2005/8/colors/colorful2" csCatId="colorful" phldr="1"/>
      <dgm:spPr/>
    </dgm:pt>
    <dgm:pt modelId="{FFA4CD39-D8BC-42B7-8220-3E0709981EB6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Общий объем Портфолио зависит от количества представленных в нем документов и материалов.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B1D55F-A78D-4A20-9F45-9D82F18562A3}" type="parTrans" cxnId="{610EA96D-9497-4EB3-90E4-3B9F3EAE1688}">
      <dgm:prSet/>
      <dgm:spPr/>
      <dgm:t>
        <a:bodyPr/>
        <a:lstStyle/>
        <a:p>
          <a:endParaRPr lang="ru-RU"/>
        </a:p>
      </dgm:t>
    </dgm:pt>
    <dgm:pt modelId="{694A53CD-C057-4577-BE3B-F84E41D52360}" type="sibTrans" cxnId="{610EA96D-9497-4EB3-90E4-3B9F3EAE1688}">
      <dgm:prSet/>
      <dgm:spPr/>
      <dgm:t>
        <a:bodyPr/>
        <a:lstStyle/>
        <a:p>
          <a:endParaRPr lang="ru-RU"/>
        </a:p>
      </dgm:t>
    </dgm:pt>
    <dgm:pt modelId="{12071EC7-C5D0-49E4-AB52-72E54A32750C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Документы, подтверждающие результаты профессиональных достижений педагогического работника, результаты обучения, воспитания и развития его обучающихся, вклад педагогического работника в развитие системы образования предоставляются в копиях. 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26FB4A-1512-40A8-BB14-E4E656261796}" type="parTrans" cxnId="{E081D8D4-41F5-4B84-BDF8-9CA758BF9719}">
      <dgm:prSet/>
      <dgm:spPr/>
      <dgm:t>
        <a:bodyPr/>
        <a:lstStyle/>
        <a:p>
          <a:endParaRPr lang="ru-RU"/>
        </a:p>
      </dgm:t>
    </dgm:pt>
    <dgm:pt modelId="{FC2AA41C-A33A-4BB6-A2FA-6B541E75B6CA}" type="sibTrans" cxnId="{E081D8D4-41F5-4B84-BDF8-9CA758BF9719}">
      <dgm:prSet/>
      <dgm:spPr/>
      <dgm:t>
        <a:bodyPr/>
        <a:lstStyle/>
        <a:p>
          <a:endParaRPr lang="ru-RU"/>
        </a:p>
      </dgm:t>
    </dgm:pt>
    <dgm:pt modelId="{46F3262F-AEC1-4C06-AB7D-F043BE91AE58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Справки, подтверждающие результаты профессиональной деятельности, об отсутствии/ наличии травм при организации учебного процесса, о наличии/отсутствии административных взысканий, заверяются администрацией образовательной организации или кадровой службой аттестуемого педагогического работника.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E02924-1C0D-4260-BF1A-04A4A2F30157}" type="parTrans" cxnId="{577F96DC-072A-4412-8D9A-D41A5AA97CC4}">
      <dgm:prSet/>
      <dgm:spPr/>
      <dgm:t>
        <a:bodyPr/>
        <a:lstStyle/>
        <a:p>
          <a:endParaRPr lang="ru-RU"/>
        </a:p>
      </dgm:t>
    </dgm:pt>
    <dgm:pt modelId="{6E45E8D7-94BF-4465-BFAA-9819A6BD5BEE}" type="sibTrans" cxnId="{577F96DC-072A-4412-8D9A-D41A5AA97CC4}">
      <dgm:prSet/>
      <dgm:spPr/>
      <dgm:t>
        <a:bodyPr/>
        <a:lstStyle/>
        <a:p>
          <a:endParaRPr lang="ru-RU"/>
        </a:p>
      </dgm:t>
    </dgm:pt>
    <dgm:pt modelId="{B6B64387-BAC8-4A1F-99DB-62FF9DBFF96A}" type="pres">
      <dgm:prSet presAssocID="{BE663419-5056-4D58-AE6B-A9D90E5B535C}" presName="outerComposite" presStyleCnt="0">
        <dgm:presLayoutVars>
          <dgm:chMax val="5"/>
          <dgm:dir/>
          <dgm:resizeHandles val="exact"/>
        </dgm:presLayoutVars>
      </dgm:prSet>
      <dgm:spPr/>
    </dgm:pt>
    <dgm:pt modelId="{A9B26C8C-E9BC-4B79-AB60-92844A2AB958}" type="pres">
      <dgm:prSet presAssocID="{BE663419-5056-4D58-AE6B-A9D90E5B535C}" presName="dummyMaxCanvas" presStyleCnt="0">
        <dgm:presLayoutVars/>
      </dgm:prSet>
      <dgm:spPr/>
    </dgm:pt>
    <dgm:pt modelId="{94D9AD42-F0A7-49D4-ABF2-A0C4196A0917}" type="pres">
      <dgm:prSet presAssocID="{BE663419-5056-4D58-AE6B-A9D90E5B535C}" presName="ThreeNodes_1" presStyleLbl="node1" presStyleIdx="0" presStyleCnt="3" custScaleX="100000" custScaleY="80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2D9EA-F8E1-4CA8-ADBE-97F602E921EF}" type="pres">
      <dgm:prSet presAssocID="{BE663419-5056-4D58-AE6B-A9D90E5B535C}" presName="ThreeNodes_2" presStyleLbl="node1" presStyleIdx="1" presStyleCnt="3" custScaleX="98923" custScaleY="122744" custLinFactNeighborX="-3" custLinFactNeighborY="-24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C4457-A657-4D6B-826E-975809299CBD}" type="pres">
      <dgm:prSet presAssocID="{BE663419-5056-4D58-AE6B-A9D90E5B535C}" presName="ThreeNodes_3" presStyleLbl="node1" presStyleIdx="2" presStyleCnt="3" custScaleX="95294" custScaleY="138095" custLinFactNeighborX="-1636" custLinFactNeighborY="-24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5C931-6EFB-4C2C-BF9B-72672E309AAB}" type="pres">
      <dgm:prSet presAssocID="{BE663419-5056-4D58-AE6B-A9D90E5B535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2D977-361D-41D1-8FA2-17E5ED4DD671}" type="pres">
      <dgm:prSet presAssocID="{BE663419-5056-4D58-AE6B-A9D90E5B535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8B79A-41EB-4DE1-91CF-F148E6ABBDE7}" type="pres">
      <dgm:prSet presAssocID="{BE663419-5056-4D58-AE6B-A9D90E5B535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08CAC-39C8-4F20-B1EE-163E4492B3D8}" type="pres">
      <dgm:prSet presAssocID="{BE663419-5056-4D58-AE6B-A9D90E5B535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61F94-5008-41CB-ABD0-8417D2934B15}" type="pres">
      <dgm:prSet presAssocID="{BE663419-5056-4D58-AE6B-A9D90E5B535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4C1312-CAFE-44FE-B74B-DDC6B6B172C1}" type="presOf" srcId="{FFA4CD39-D8BC-42B7-8220-3E0709981EB6}" destId="{7DB8B79A-41EB-4DE1-91CF-F148E6ABBDE7}" srcOrd="1" destOrd="0" presId="urn:microsoft.com/office/officeart/2005/8/layout/vProcess5"/>
    <dgm:cxn modelId="{577F96DC-072A-4412-8D9A-D41A5AA97CC4}" srcId="{BE663419-5056-4D58-AE6B-A9D90E5B535C}" destId="{46F3262F-AEC1-4C06-AB7D-F043BE91AE58}" srcOrd="2" destOrd="0" parTransId="{AFE02924-1C0D-4260-BF1A-04A4A2F30157}" sibTransId="{6E45E8D7-94BF-4465-BFAA-9819A6BD5BEE}"/>
    <dgm:cxn modelId="{D90F3780-6542-45E9-A75A-4595508561B7}" type="presOf" srcId="{12071EC7-C5D0-49E4-AB52-72E54A32750C}" destId="{3A608CAC-39C8-4F20-B1EE-163E4492B3D8}" srcOrd="1" destOrd="0" presId="urn:microsoft.com/office/officeart/2005/8/layout/vProcess5"/>
    <dgm:cxn modelId="{4A4B6BF7-C822-4868-A4FC-AED4F87D04AC}" type="presOf" srcId="{694A53CD-C057-4577-BE3B-F84E41D52360}" destId="{7825C931-6EFB-4C2C-BF9B-72672E309AAB}" srcOrd="0" destOrd="0" presId="urn:microsoft.com/office/officeart/2005/8/layout/vProcess5"/>
    <dgm:cxn modelId="{E83583FA-5F7B-4979-98A4-C23B4981BA2A}" type="presOf" srcId="{46F3262F-AEC1-4C06-AB7D-F043BE91AE58}" destId="{608C4457-A657-4D6B-826E-975809299CBD}" srcOrd="0" destOrd="0" presId="urn:microsoft.com/office/officeart/2005/8/layout/vProcess5"/>
    <dgm:cxn modelId="{8C3137F0-EE8A-4539-8E47-5F1B3AABC3FB}" type="presOf" srcId="{FC2AA41C-A33A-4BB6-A2FA-6B541E75B6CA}" destId="{3532D977-361D-41D1-8FA2-17E5ED4DD671}" srcOrd="0" destOrd="0" presId="urn:microsoft.com/office/officeart/2005/8/layout/vProcess5"/>
    <dgm:cxn modelId="{E081D8D4-41F5-4B84-BDF8-9CA758BF9719}" srcId="{BE663419-5056-4D58-AE6B-A9D90E5B535C}" destId="{12071EC7-C5D0-49E4-AB52-72E54A32750C}" srcOrd="1" destOrd="0" parTransId="{EA26FB4A-1512-40A8-BB14-E4E656261796}" sibTransId="{FC2AA41C-A33A-4BB6-A2FA-6B541E75B6CA}"/>
    <dgm:cxn modelId="{C7A88975-A95C-4A19-AFF9-AB6BB7DB6B57}" type="presOf" srcId="{FFA4CD39-D8BC-42B7-8220-3E0709981EB6}" destId="{94D9AD42-F0A7-49D4-ABF2-A0C4196A0917}" srcOrd="0" destOrd="0" presId="urn:microsoft.com/office/officeart/2005/8/layout/vProcess5"/>
    <dgm:cxn modelId="{610EA96D-9497-4EB3-90E4-3B9F3EAE1688}" srcId="{BE663419-5056-4D58-AE6B-A9D90E5B535C}" destId="{FFA4CD39-D8BC-42B7-8220-3E0709981EB6}" srcOrd="0" destOrd="0" parTransId="{EEB1D55F-A78D-4A20-9F45-9D82F18562A3}" sibTransId="{694A53CD-C057-4577-BE3B-F84E41D52360}"/>
    <dgm:cxn modelId="{B2B52C9C-A769-402B-A2D3-0E1E6799FDF0}" type="presOf" srcId="{12071EC7-C5D0-49E4-AB52-72E54A32750C}" destId="{A4A2D9EA-F8E1-4CA8-ADBE-97F602E921EF}" srcOrd="0" destOrd="0" presId="urn:microsoft.com/office/officeart/2005/8/layout/vProcess5"/>
    <dgm:cxn modelId="{8C9B3314-6828-4BBA-B310-4DB990D2D843}" type="presOf" srcId="{BE663419-5056-4D58-AE6B-A9D90E5B535C}" destId="{B6B64387-BAC8-4A1F-99DB-62FF9DBFF96A}" srcOrd="0" destOrd="0" presId="urn:microsoft.com/office/officeart/2005/8/layout/vProcess5"/>
    <dgm:cxn modelId="{12B56077-283B-4EEB-9E08-C7BA627E3AD3}" type="presOf" srcId="{46F3262F-AEC1-4C06-AB7D-F043BE91AE58}" destId="{68661F94-5008-41CB-ABD0-8417D2934B15}" srcOrd="1" destOrd="0" presId="urn:microsoft.com/office/officeart/2005/8/layout/vProcess5"/>
    <dgm:cxn modelId="{5138523E-AE21-49FC-881A-542C4F806E0C}" type="presParOf" srcId="{B6B64387-BAC8-4A1F-99DB-62FF9DBFF96A}" destId="{A9B26C8C-E9BC-4B79-AB60-92844A2AB958}" srcOrd="0" destOrd="0" presId="urn:microsoft.com/office/officeart/2005/8/layout/vProcess5"/>
    <dgm:cxn modelId="{D00170DF-5DA7-4F58-9154-BD74FE5B52CD}" type="presParOf" srcId="{B6B64387-BAC8-4A1F-99DB-62FF9DBFF96A}" destId="{94D9AD42-F0A7-49D4-ABF2-A0C4196A0917}" srcOrd="1" destOrd="0" presId="urn:microsoft.com/office/officeart/2005/8/layout/vProcess5"/>
    <dgm:cxn modelId="{6F41D1BB-4BDE-49DA-ABB0-E76B61BDCAE0}" type="presParOf" srcId="{B6B64387-BAC8-4A1F-99DB-62FF9DBFF96A}" destId="{A4A2D9EA-F8E1-4CA8-ADBE-97F602E921EF}" srcOrd="2" destOrd="0" presId="urn:microsoft.com/office/officeart/2005/8/layout/vProcess5"/>
    <dgm:cxn modelId="{C1F92D42-61D9-4B25-8FD1-F99E8E01D225}" type="presParOf" srcId="{B6B64387-BAC8-4A1F-99DB-62FF9DBFF96A}" destId="{608C4457-A657-4D6B-826E-975809299CBD}" srcOrd="3" destOrd="0" presId="urn:microsoft.com/office/officeart/2005/8/layout/vProcess5"/>
    <dgm:cxn modelId="{27110948-3DBD-4D79-8F6C-5E7317301823}" type="presParOf" srcId="{B6B64387-BAC8-4A1F-99DB-62FF9DBFF96A}" destId="{7825C931-6EFB-4C2C-BF9B-72672E309AAB}" srcOrd="4" destOrd="0" presId="urn:microsoft.com/office/officeart/2005/8/layout/vProcess5"/>
    <dgm:cxn modelId="{625EBA72-735F-46BF-BCC2-0FF8C003E4A2}" type="presParOf" srcId="{B6B64387-BAC8-4A1F-99DB-62FF9DBFF96A}" destId="{3532D977-361D-41D1-8FA2-17E5ED4DD671}" srcOrd="5" destOrd="0" presId="urn:microsoft.com/office/officeart/2005/8/layout/vProcess5"/>
    <dgm:cxn modelId="{1D07285F-2E47-43BB-B631-BD74EE4EB4F5}" type="presParOf" srcId="{B6B64387-BAC8-4A1F-99DB-62FF9DBFF96A}" destId="{7DB8B79A-41EB-4DE1-91CF-F148E6ABBDE7}" srcOrd="6" destOrd="0" presId="urn:microsoft.com/office/officeart/2005/8/layout/vProcess5"/>
    <dgm:cxn modelId="{63C2CBC7-A225-47EB-B3D5-BEB50CACA467}" type="presParOf" srcId="{B6B64387-BAC8-4A1F-99DB-62FF9DBFF96A}" destId="{3A608CAC-39C8-4F20-B1EE-163E4492B3D8}" srcOrd="7" destOrd="0" presId="urn:microsoft.com/office/officeart/2005/8/layout/vProcess5"/>
    <dgm:cxn modelId="{A9D7943D-E49C-4150-885C-FE7A154B77BA}" type="presParOf" srcId="{B6B64387-BAC8-4A1F-99DB-62FF9DBFF96A}" destId="{68661F94-5008-41CB-ABD0-8417D2934B1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B84682-8050-4328-86B7-C439CDD54968}" type="doc">
      <dgm:prSet loTypeId="urn:microsoft.com/office/officeart/2005/8/layout/vList5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0C1CBC2-9C6D-4276-AB9D-4BA08801D999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 1.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7D55D4-66D1-4E17-867B-848D76DB1A58}" type="parTrans" cxnId="{9E80DD5C-089B-4DDF-8119-5FEE065A5F6F}">
      <dgm:prSet/>
      <dgm:spPr/>
      <dgm:t>
        <a:bodyPr/>
        <a:lstStyle/>
        <a:p>
          <a:endParaRPr lang="ru-RU"/>
        </a:p>
      </dgm:t>
    </dgm:pt>
    <dgm:pt modelId="{AB348DBC-49A9-4D81-A796-E4A0BE0B829E}" type="sibTrans" cxnId="{9E80DD5C-089B-4DDF-8119-5FEE065A5F6F}">
      <dgm:prSet/>
      <dgm:spPr/>
      <dgm:t>
        <a:bodyPr/>
        <a:lstStyle/>
        <a:p>
          <a:endParaRPr lang="ru-RU"/>
        </a:p>
      </dgm:t>
    </dgm:pt>
    <dgm:pt modelId="{475127C9-0DF3-4760-A793-341D3DEF619F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Общие сведения о педагогическом работнике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4AA93-3C8C-44C4-8497-29494BA3B9FA}" type="parTrans" cxnId="{86B0A52D-5A34-4EA9-9FD8-D69C3248010A}">
      <dgm:prSet/>
      <dgm:spPr/>
      <dgm:t>
        <a:bodyPr/>
        <a:lstStyle/>
        <a:p>
          <a:endParaRPr lang="ru-RU"/>
        </a:p>
      </dgm:t>
    </dgm:pt>
    <dgm:pt modelId="{64F3FBA4-B55E-4942-8A49-3F8488420CC4}" type="sibTrans" cxnId="{86B0A52D-5A34-4EA9-9FD8-D69C3248010A}">
      <dgm:prSet/>
      <dgm:spPr/>
      <dgm:t>
        <a:bodyPr/>
        <a:lstStyle/>
        <a:p>
          <a:endParaRPr lang="ru-RU"/>
        </a:p>
      </dgm:t>
    </dgm:pt>
    <dgm:pt modelId="{A500A1F1-A3DB-449F-B088-FB49075EB0FB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 2.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CB2C9C-AABB-438F-94EF-082B9C343A4E}" type="parTrans" cxnId="{9190F17A-9B79-4027-B649-66CB25F685B2}">
      <dgm:prSet/>
      <dgm:spPr/>
      <dgm:t>
        <a:bodyPr/>
        <a:lstStyle/>
        <a:p>
          <a:endParaRPr lang="ru-RU"/>
        </a:p>
      </dgm:t>
    </dgm:pt>
    <dgm:pt modelId="{2C343EB1-E05B-4009-A9C7-B91AF6597A21}" type="sibTrans" cxnId="{9190F17A-9B79-4027-B649-66CB25F685B2}">
      <dgm:prSet/>
      <dgm:spPr/>
      <dgm:t>
        <a:bodyPr/>
        <a:lstStyle/>
        <a:p>
          <a:endParaRPr lang="ru-RU"/>
        </a:p>
      </dgm:t>
    </dgm:pt>
    <dgm:pt modelId="{5518C871-F649-429D-B131-32B7E40E67EF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Самоанализ педагогического работника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E96C9-8282-4A6D-89EF-8D7D50A7EE26}" type="parTrans" cxnId="{969B9CF8-936D-42BE-A535-2E5DA168A369}">
      <dgm:prSet/>
      <dgm:spPr/>
      <dgm:t>
        <a:bodyPr/>
        <a:lstStyle/>
        <a:p>
          <a:endParaRPr lang="ru-RU"/>
        </a:p>
      </dgm:t>
    </dgm:pt>
    <dgm:pt modelId="{3461D8E6-20C4-4FFF-8F95-FEF7904D4098}" type="sibTrans" cxnId="{969B9CF8-936D-42BE-A535-2E5DA168A369}">
      <dgm:prSet/>
      <dgm:spPr/>
      <dgm:t>
        <a:bodyPr/>
        <a:lstStyle/>
        <a:p>
          <a:endParaRPr lang="ru-RU"/>
        </a:p>
      </dgm:t>
    </dgm:pt>
    <dgm:pt modelId="{3952BF7A-DE67-494F-AE09-3EFC136B33B8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</a:t>
          </a:r>
          <a:r>
            <a:rPr lang="ru-RU" sz="3600" dirty="0" smtClean="0"/>
            <a:t> 3.</a:t>
          </a:r>
          <a:endParaRPr lang="ru-RU" sz="3600" dirty="0"/>
        </a:p>
      </dgm:t>
    </dgm:pt>
    <dgm:pt modelId="{62885038-4C13-4908-9C49-81C44D8626D2}" type="parTrans" cxnId="{F76C246C-9177-4770-B08C-D1B167AFDFB2}">
      <dgm:prSet/>
      <dgm:spPr/>
      <dgm:t>
        <a:bodyPr/>
        <a:lstStyle/>
        <a:p>
          <a:endParaRPr lang="ru-RU"/>
        </a:p>
      </dgm:t>
    </dgm:pt>
    <dgm:pt modelId="{B129647A-0BE1-42A9-87BC-3E7A89D9807D}" type="sibTrans" cxnId="{F76C246C-9177-4770-B08C-D1B167AFDFB2}">
      <dgm:prSet/>
      <dgm:spPr/>
      <dgm:t>
        <a:bodyPr/>
        <a:lstStyle/>
        <a:p>
          <a:endParaRPr lang="ru-RU"/>
        </a:p>
      </dgm:t>
    </dgm:pt>
    <dgm:pt modelId="{22A6D5AB-2AD8-4B97-A3FD-369F629F463E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Видеозапись уроков, учебных занятий, воспитательных, методических и других мероприятий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DABE0F-469B-43B3-9F02-3AEC762DF7AB}" type="parTrans" cxnId="{C2DC448F-0D92-4B1A-9F0A-707B60A93EE1}">
      <dgm:prSet/>
      <dgm:spPr/>
      <dgm:t>
        <a:bodyPr/>
        <a:lstStyle/>
        <a:p>
          <a:endParaRPr lang="ru-RU"/>
        </a:p>
      </dgm:t>
    </dgm:pt>
    <dgm:pt modelId="{F5F63E87-CF2C-475C-A58C-14602C20EA59}" type="sibTrans" cxnId="{C2DC448F-0D92-4B1A-9F0A-707B60A93EE1}">
      <dgm:prSet/>
      <dgm:spPr/>
      <dgm:t>
        <a:bodyPr/>
        <a:lstStyle/>
        <a:p>
          <a:endParaRPr lang="ru-RU"/>
        </a:p>
      </dgm:t>
    </dgm:pt>
    <dgm:pt modelId="{0C9D8755-5AA1-4A4A-917D-DA2603E7D6A0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</a:t>
          </a:r>
          <a:r>
            <a:rPr lang="ru-RU" sz="3600" dirty="0" smtClean="0"/>
            <a:t> 4</a:t>
          </a:r>
          <a:r>
            <a:rPr lang="ru-RU" sz="4300" dirty="0" smtClean="0"/>
            <a:t>.</a:t>
          </a:r>
          <a:endParaRPr lang="ru-RU" sz="4300" dirty="0"/>
        </a:p>
      </dgm:t>
    </dgm:pt>
    <dgm:pt modelId="{B96AA8F0-6F95-4209-9423-9D0EB9307116}" type="sibTrans" cxnId="{A046241C-9311-465D-998A-3F08DD9B7F17}">
      <dgm:prSet/>
      <dgm:spPr/>
      <dgm:t>
        <a:bodyPr/>
        <a:lstStyle/>
        <a:p>
          <a:endParaRPr lang="ru-RU"/>
        </a:p>
      </dgm:t>
    </dgm:pt>
    <dgm:pt modelId="{B1888F1A-E23D-4AB1-9302-306FD8423D13}" type="parTrans" cxnId="{A046241C-9311-465D-998A-3F08DD9B7F17}">
      <dgm:prSet/>
      <dgm:spPr/>
      <dgm:t>
        <a:bodyPr/>
        <a:lstStyle/>
        <a:p>
          <a:endParaRPr lang="ru-RU"/>
        </a:p>
      </dgm:t>
    </dgm:pt>
    <dgm:pt modelId="{83E3EC8F-5E67-4C78-8602-62CDEF44B1A7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 освоения обучающимися образовательных программ среднего профессионального образования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D8DFA6-C4E5-4E29-A399-638287675230}" type="parTrans" cxnId="{5B222A46-032D-4D92-9412-0A2F94D8A07D}">
      <dgm:prSet/>
      <dgm:spPr/>
      <dgm:t>
        <a:bodyPr/>
        <a:lstStyle/>
        <a:p>
          <a:endParaRPr lang="ru-RU"/>
        </a:p>
      </dgm:t>
    </dgm:pt>
    <dgm:pt modelId="{FEF36C43-5F45-4F2C-AD3F-6B997D5254CF}" type="sibTrans" cxnId="{5B222A46-032D-4D92-9412-0A2F94D8A07D}">
      <dgm:prSet/>
      <dgm:spPr/>
      <dgm:t>
        <a:bodyPr/>
        <a:lstStyle/>
        <a:p>
          <a:endParaRPr lang="ru-RU"/>
        </a:p>
      </dgm:t>
    </dgm:pt>
    <dgm:pt modelId="{610D8FC5-BEEF-4F65-8171-4C6CD369421D}" type="pres">
      <dgm:prSet presAssocID="{97B84682-8050-4328-86B7-C439CDD549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75CE83-8909-4B5B-94BC-9739BC54455D}" type="pres">
      <dgm:prSet presAssocID="{B0C1CBC2-9C6D-4276-AB9D-4BA08801D999}" presName="linNode" presStyleCnt="0"/>
      <dgm:spPr/>
    </dgm:pt>
    <dgm:pt modelId="{2C8671FA-4E1A-41DB-BEAA-FE6AF32831E5}" type="pres">
      <dgm:prSet presAssocID="{B0C1CBC2-9C6D-4276-AB9D-4BA08801D99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92584-6B82-4F8C-B8B3-18F412BE594E}" type="pres">
      <dgm:prSet presAssocID="{B0C1CBC2-9C6D-4276-AB9D-4BA08801D99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AF610-7729-4739-A8B7-E9ECA7F15F21}" type="pres">
      <dgm:prSet presAssocID="{AB348DBC-49A9-4D81-A796-E4A0BE0B829E}" presName="sp" presStyleCnt="0"/>
      <dgm:spPr/>
    </dgm:pt>
    <dgm:pt modelId="{A52812CC-2358-4F94-80AD-57297E56C5E0}" type="pres">
      <dgm:prSet presAssocID="{A500A1F1-A3DB-449F-B088-FB49075EB0FB}" presName="linNode" presStyleCnt="0"/>
      <dgm:spPr/>
    </dgm:pt>
    <dgm:pt modelId="{CF624071-98B8-4590-89B6-C5BC9FC5840D}" type="pres">
      <dgm:prSet presAssocID="{A500A1F1-A3DB-449F-B088-FB49075EB0F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EE2E4-000D-4E4B-B14C-B9F724A6383B}" type="pres">
      <dgm:prSet presAssocID="{A500A1F1-A3DB-449F-B088-FB49075EB0FB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D8AB1-0341-479C-9646-C337698086A1}" type="pres">
      <dgm:prSet presAssocID="{2C343EB1-E05B-4009-A9C7-B91AF6597A21}" presName="sp" presStyleCnt="0"/>
      <dgm:spPr/>
    </dgm:pt>
    <dgm:pt modelId="{2872DFAC-4133-43B3-8E8E-2E46320770B3}" type="pres">
      <dgm:prSet presAssocID="{3952BF7A-DE67-494F-AE09-3EFC136B33B8}" presName="linNode" presStyleCnt="0"/>
      <dgm:spPr/>
    </dgm:pt>
    <dgm:pt modelId="{DE3D57A3-0A0F-44B8-821F-430CC1059BEA}" type="pres">
      <dgm:prSet presAssocID="{3952BF7A-DE67-494F-AE09-3EFC136B33B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C9121-FCD6-4509-B262-D1F8341E1F98}" type="pres">
      <dgm:prSet presAssocID="{3952BF7A-DE67-494F-AE09-3EFC136B33B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5C75F-8436-4622-9364-DCA292DE58FC}" type="pres">
      <dgm:prSet presAssocID="{B129647A-0BE1-42A9-87BC-3E7A89D9807D}" presName="sp" presStyleCnt="0"/>
      <dgm:spPr/>
    </dgm:pt>
    <dgm:pt modelId="{F1BD79F1-EF5F-4BF6-9819-5E3E990D8CAD}" type="pres">
      <dgm:prSet presAssocID="{0C9D8755-5AA1-4A4A-917D-DA2603E7D6A0}" presName="linNode" presStyleCnt="0"/>
      <dgm:spPr/>
    </dgm:pt>
    <dgm:pt modelId="{002D3239-6C75-4400-AC29-D9ECE597FDE2}" type="pres">
      <dgm:prSet presAssocID="{0C9D8755-5AA1-4A4A-917D-DA2603E7D6A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4BE41-BF1A-453D-B60D-7406354E958C}" type="pres">
      <dgm:prSet presAssocID="{0C9D8755-5AA1-4A4A-917D-DA2603E7D6A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383580-1293-4CE7-9513-CDEDE03F52F6}" type="presOf" srcId="{475127C9-0DF3-4760-A793-341D3DEF619F}" destId="{D2892584-6B82-4F8C-B8B3-18F412BE594E}" srcOrd="0" destOrd="0" presId="urn:microsoft.com/office/officeart/2005/8/layout/vList5"/>
    <dgm:cxn modelId="{9190F17A-9B79-4027-B649-66CB25F685B2}" srcId="{97B84682-8050-4328-86B7-C439CDD54968}" destId="{A500A1F1-A3DB-449F-B088-FB49075EB0FB}" srcOrd="1" destOrd="0" parTransId="{3ACB2C9C-AABB-438F-94EF-082B9C343A4E}" sibTransId="{2C343EB1-E05B-4009-A9C7-B91AF6597A21}"/>
    <dgm:cxn modelId="{3FB24017-E9B2-4A31-A552-809998D57A92}" type="presOf" srcId="{B0C1CBC2-9C6D-4276-AB9D-4BA08801D999}" destId="{2C8671FA-4E1A-41DB-BEAA-FE6AF32831E5}" srcOrd="0" destOrd="0" presId="urn:microsoft.com/office/officeart/2005/8/layout/vList5"/>
    <dgm:cxn modelId="{25FCF584-6832-4401-AD00-28D798AE361F}" type="presOf" srcId="{3952BF7A-DE67-494F-AE09-3EFC136B33B8}" destId="{DE3D57A3-0A0F-44B8-821F-430CC1059BEA}" srcOrd="0" destOrd="0" presId="urn:microsoft.com/office/officeart/2005/8/layout/vList5"/>
    <dgm:cxn modelId="{F7E27F61-9FF9-4E88-BC02-85CE6F72DF9B}" type="presOf" srcId="{83E3EC8F-5E67-4C78-8602-62CDEF44B1A7}" destId="{45F4BE41-BF1A-453D-B60D-7406354E958C}" srcOrd="0" destOrd="0" presId="urn:microsoft.com/office/officeart/2005/8/layout/vList5"/>
    <dgm:cxn modelId="{E6C028E0-02AF-4F45-B2E4-2740ABA8B516}" type="presOf" srcId="{A500A1F1-A3DB-449F-B088-FB49075EB0FB}" destId="{CF624071-98B8-4590-89B6-C5BC9FC5840D}" srcOrd="0" destOrd="0" presId="urn:microsoft.com/office/officeart/2005/8/layout/vList5"/>
    <dgm:cxn modelId="{88FFFA5A-CA5B-4240-B943-16062F468025}" type="presOf" srcId="{22A6D5AB-2AD8-4B97-A3FD-369F629F463E}" destId="{D6AC9121-FCD6-4509-B262-D1F8341E1F98}" srcOrd="0" destOrd="0" presId="urn:microsoft.com/office/officeart/2005/8/layout/vList5"/>
    <dgm:cxn modelId="{55DD6FBE-3711-4B32-9B05-5F219BE518DF}" type="presOf" srcId="{5518C871-F649-429D-B131-32B7E40E67EF}" destId="{3E0EE2E4-000D-4E4B-B14C-B9F724A6383B}" srcOrd="0" destOrd="0" presId="urn:microsoft.com/office/officeart/2005/8/layout/vList5"/>
    <dgm:cxn modelId="{C20B7B32-A31F-4B40-AC5D-A7A103E55432}" type="presOf" srcId="{97B84682-8050-4328-86B7-C439CDD54968}" destId="{610D8FC5-BEEF-4F65-8171-4C6CD369421D}" srcOrd="0" destOrd="0" presId="urn:microsoft.com/office/officeart/2005/8/layout/vList5"/>
    <dgm:cxn modelId="{5B222A46-032D-4D92-9412-0A2F94D8A07D}" srcId="{0C9D8755-5AA1-4A4A-917D-DA2603E7D6A0}" destId="{83E3EC8F-5E67-4C78-8602-62CDEF44B1A7}" srcOrd="0" destOrd="0" parTransId="{EAD8DFA6-C4E5-4E29-A399-638287675230}" sibTransId="{FEF36C43-5F45-4F2C-AD3F-6B997D5254CF}"/>
    <dgm:cxn modelId="{F76C246C-9177-4770-B08C-D1B167AFDFB2}" srcId="{97B84682-8050-4328-86B7-C439CDD54968}" destId="{3952BF7A-DE67-494F-AE09-3EFC136B33B8}" srcOrd="2" destOrd="0" parTransId="{62885038-4C13-4908-9C49-81C44D8626D2}" sibTransId="{B129647A-0BE1-42A9-87BC-3E7A89D9807D}"/>
    <dgm:cxn modelId="{9E80DD5C-089B-4DDF-8119-5FEE065A5F6F}" srcId="{97B84682-8050-4328-86B7-C439CDD54968}" destId="{B0C1CBC2-9C6D-4276-AB9D-4BA08801D999}" srcOrd="0" destOrd="0" parTransId="{BB7D55D4-66D1-4E17-867B-848D76DB1A58}" sibTransId="{AB348DBC-49A9-4D81-A796-E4A0BE0B829E}"/>
    <dgm:cxn modelId="{A046241C-9311-465D-998A-3F08DD9B7F17}" srcId="{97B84682-8050-4328-86B7-C439CDD54968}" destId="{0C9D8755-5AA1-4A4A-917D-DA2603E7D6A0}" srcOrd="3" destOrd="0" parTransId="{B1888F1A-E23D-4AB1-9302-306FD8423D13}" sibTransId="{B96AA8F0-6F95-4209-9423-9D0EB9307116}"/>
    <dgm:cxn modelId="{86B0A52D-5A34-4EA9-9FD8-D69C3248010A}" srcId="{B0C1CBC2-9C6D-4276-AB9D-4BA08801D999}" destId="{475127C9-0DF3-4760-A793-341D3DEF619F}" srcOrd="0" destOrd="0" parTransId="{2954AA93-3C8C-44C4-8497-29494BA3B9FA}" sibTransId="{64F3FBA4-B55E-4942-8A49-3F8488420CC4}"/>
    <dgm:cxn modelId="{969B9CF8-936D-42BE-A535-2E5DA168A369}" srcId="{A500A1F1-A3DB-449F-B088-FB49075EB0FB}" destId="{5518C871-F649-429D-B131-32B7E40E67EF}" srcOrd="0" destOrd="0" parTransId="{2EAE96C9-8282-4A6D-89EF-8D7D50A7EE26}" sibTransId="{3461D8E6-20C4-4FFF-8F95-FEF7904D4098}"/>
    <dgm:cxn modelId="{8863EFCE-FFD8-4A58-9453-4B6741F9A2B3}" type="presOf" srcId="{0C9D8755-5AA1-4A4A-917D-DA2603E7D6A0}" destId="{002D3239-6C75-4400-AC29-D9ECE597FDE2}" srcOrd="0" destOrd="0" presId="urn:microsoft.com/office/officeart/2005/8/layout/vList5"/>
    <dgm:cxn modelId="{C2DC448F-0D92-4B1A-9F0A-707B60A93EE1}" srcId="{3952BF7A-DE67-494F-AE09-3EFC136B33B8}" destId="{22A6D5AB-2AD8-4B97-A3FD-369F629F463E}" srcOrd="0" destOrd="0" parTransId="{1DDABE0F-469B-43B3-9F02-3AEC762DF7AB}" sibTransId="{F5F63E87-CF2C-475C-A58C-14602C20EA59}"/>
    <dgm:cxn modelId="{C0E96446-8B35-466B-BF13-9A9E92054977}" type="presParOf" srcId="{610D8FC5-BEEF-4F65-8171-4C6CD369421D}" destId="{1775CE83-8909-4B5B-94BC-9739BC54455D}" srcOrd="0" destOrd="0" presId="urn:microsoft.com/office/officeart/2005/8/layout/vList5"/>
    <dgm:cxn modelId="{93295937-9B31-41C2-8678-9557C9E50730}" type="presParOf" srcId="{1775CE83-8909-4B5B-94BC-9739BC54455D}" destId="{2C8671FA-4E1A-41DB-BEAA-FE6AF32831E5}" srcOrd="0" destOrd="0" presId="urn:microsoft.com/office/officeart/2005/8/layout/vList5"/>
    <dgm:cxn modelId="{4E0E5A26-33E1-4AEB-93FA-D833F9D84E93}" type="presParOf" srcId="{1775CE83-8909-4B5B-94BC-9739BC54455D}" destId="{D2892584-6B82-4F8C-B8B3-18F412BE594E}" srcOrd="1" destOrd="0" presId="urn:microsoft.com/office/officeart/2005/8/layout/vList5"/>
    <dgm:cxn modelId="{F2146468-8792-4AFE-8632-63AE47BE66CE}" type="presParOf" srcId="{610D8FC5-BEEF-4F65-8171-4C6CD369421D}" destId="{E92AF610-7729-4739-A8B7-E9ECA7F15F21}" srcOrd="1" destOrd="0" presId="urn:microsoft.com/office/officeart/2005/8/layout/vList5"/>
    <dgm:cxn modelId="{331230BF-0D9E-4F47-8E98-15EF9A1D5FB3}" type="presParOf" srcId="{610D8FC5-BEEF-4F65-8171-4C6CD369421D}" destId="{A52812CC-2358-4F94-80AD-57297E56C5E0}" srcOrd="2" destOrd="0" presId="urn:microsoft.com/office/officeart/2005/8/layout/vList5"/>
    <dgm:cxn modelId="{6EDCB54F-A146-4260-8391-C6BFB402C1BB}" type="presParOf" srcId="{A52812CC-2358-4F94-80AD-57297E56C5E0}" destId="{CF624071-98B8-4590-89B6-C5BC9FC5840D}" srcOrd="0" destOrd="0" presId="urn:microsoft.com/office/officeart/2005/8/layout/vList5"/>
    <dgm:cxn modelId="{D4694F33-ECC1-4F81-9621-63DF187941FA}" type="presParOf" srcId="{A52812CC-2358-4F94-80AD-57297E56C5E0}" destId="{3E0EE2E4-000D-4E4B-B14C-B9F724A6383B}" srcOrd="1" destOrd="0" presId="urn:microsoft.com/office/officeart/2005/8/layout/vList5"/>
    <dgm:cxn modelId="{120972D8-43B1-4F14-9197-30C7ACE93AD8}" type="presParOf" srcId="{610D8FC5-BEEF-4F65-8171-4C6CD369421D}" destId="{5C2D8AB1-0341-479C-9646-C337698086A1}" srcOrd="3" destOrd="0" presId="urn:microsoft.com/office/officeart/2005/8/layout/vList5"/>
    <dgm:cxn modelId="{9A84D375-BE62-4958-B622-FE4213C08730}" type="presParOf" srcId="{610D8FC5-BEEF-4F65-8171-4C6CD369421D}" destId="{2872DFAC-4133-43B3-8E8E-2E46320770B3}" srcOrd="4" destOrd="0" presId="urn:microsoft.com/office/officeart/2005/8/layout/vList5"/>
    <dgm:cxn modelId="{349448E9-6F0B-4154-960B-0076397A888D}" type="presParOf" srcId="{2872DFAC-4133-43B3-8E8E-2E46320770B3}" destId="{DE3D57A3-0A0F-44B8-821F-430CC1059BEA}" srcOrd="0" destOrd="0" presId="urn:microsoft.com/office/officeart/2005/8/layout/vList5"/>
    <dgm:cxn modelId="{C6A8352F-0F2D-47A5-AF44-598D7BD625D2}" type="presParOf" srcId="{2872DFAC-4133-43B3-8E8E-2E46320770B3}" destId="{D6AC9121-FCD6-4509-B262-D1F8341E1F98}" srcOrd="1" destOrd="0" presId="urn:microsoft.com/office/officeart/2005/8/layout/vList5"/>
    <dgm:cxn modelId="{1BC0FCA8-3093-45EF-BECE-617643F01285}" type="presParOf" srcId="{610D8FC5-BEEF-4F65-8171-4C6CD369421D}" destId="{F385C75F-8436-4622-9364-DCA292DE58FC}" srcOrd="5" destOrd="0" presId="urn:microsoft.com/office/officeart/2005/8/layout/vList5"/>
    <dgm:cxn modelId="{C4030658-16ED-4972-A1D8-24AF24B45732}" type="presParOf" srcId="{610D8FC5-BEEF-4F65-8171-4C6CD369421D}" destId="{F1BD79F1-EF5F-4BF6-9819-5E3E990D8CAD}" srcOrd="6" destOrd="0" presId="urn:microsoft.com/office/officeart/2005/8/layout/vList5"/>
    <dgm:cxn modelId="{1CD848BA-A020-483D-BE39-F37DB130CE9D}" type="presParOf" srcId="{F1BD79F1-EF5F-4BF6-9819-5E3E990D8CAD}" destId="{002D3239-6C75-4400-AC29-D9ECE597FDE2}" srcOrd="0" destOrd="0" presId="urn:microsoft.com/office/officeart/2005/8/layout/vList5"/>
    <dgm:cxn modelId="{ABCE8CB6-D58C-4C4F-9702-BC5FFE06E4A3}" type="presParOf" srcId="{F1BD79F1-EF5F-4BF6-9819-5E3E990D8CAD}" destId="{45F4BE41-BF1A-453D-B60D-7406354E95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B84682-8050-4328-86B7-C439CDD54968}" type="doc">
      <dgm:prSet loTypeId="urn:microsoft.com/office/officeart/2005/8/layout/vList5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0C1CBC2-9C6D-4276-AB9D-4BA08801D999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</a:t>
          </a:r>
          <a:r>
            <a:rPr lang="ru-RU" sz="3600" b="1" dirty="0" smtClean="0"/>
            <a:t> </a:t>
          </a:r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3600" b="1" dirty="0" smtClean="0"/>
            <a:t>.</a:t>
          </a:r>
          <a:endParaRPr lang="ru-RU" sz="3600" dirty="0"/>
        </a:p>
      </dgm:t>
    </dgm:pt>
    <dgm:pt modelId="{BB7D55D4-66D1-4E17-867B-848D76DB1A58}" type="parTrans" cxnId="{9E80DD5C-089B-4DDF-8119-5FEE065A5F6F}">
      <dgm:prSet/>
      <dgm:spPr/>
      <dgm:t>
        <a:bodyPr/>
        <a:lstStyle/>
        <a:p>
          <a:endParaRPr lang="ru-RU"/>
        </a:p>
      </dgm:t>
    </dgm:pt>
    <dgm:pt modelId="{AB348DBC-49A9-4D81-A796-E4A0BE0B829E}" type="sibTrans" cxnId="{9E80DD5C-089B-4DDF-8119-5FEE065A5F6F}">
      <dgm:prSet/>
      <dgm:spPr/>
      <dgm:t>
        <a:bodyPr/>
        <a:lstStyle/>
        <a:p>
          <a:endParaRPr lang="ru-RU"/>
        </a:p>
      </dgm:t>
    </dgm:pt>
    <dgm:pt modelId="{475127C9-0DF3-4760-A793-341D3DEF619F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и развитие способностей обучающихся к научной (интеллектуальной), творческой, физкультурно-спортивной деятельности, </a:t>
          </a:r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 также их участия в олимпиадах, конкурсах, фестивалях, соревнованиях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4AA93-3C8C-44C4-8497-29494BA3B9FA}" type="parTrans" cxnId="{86B0A52D-5A34-4EA9-9FD8-D69C3248010A}">
      <dgm:prSet/>
      <dgm:spPr/>
      <dgm:t>
        <a:bodyPr/>
        <a:lstStyle/>
        <a:p>
          <a:endParaRPr lang="ru-RU"/>
        </a:p>
      </dgm:t>
    </dgm:pt>
    <dgm:pt modelId="{64F3FBA4-B55E-4942-8A49-3F8488420CC4}" type="sibTrans" cxnId="{86B0A52D-5A34-4EA9-9FD8-D69C3248010A}">
      <dgm:prSet/>
      <dgm:spPr/>
      <dgm:t>
        <a:bodyPr/>
        <a:lstStyle/>
        <a:p>
          <a:endParaRPr lang="ru-RU"/>
        </a:p>
      </dgm:t>
    </dgm:pt>
    <dgm:pt modelId="{A500A1F1-A3DB-449F-B088-FB49075EB0FB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 6.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CB2C9C-AABB-438F-94EF-082B9C343A4E}" type="parTrans" cxnId="{9190F17A-9B79-4027-B649-66CB25F685B2}">
      <dgm:prSet/>
      <dgm:spPr/>
      <dgm:t>
        <a:bodyPr/>
        <a:lstStyle/>
        <a:p>
          <a:endParaRPr lang="ru-RU"/>
        </a:p>
      </dgm:t>
    </dgm:pt>
    <dgm:pt modelId="{2C343EB1-E05B-4009-A9C7-B91AF6597A21}" type="sibTrans" cxnId="{9190F17A-9B79-4027-B649-66CB25F685B2}">
      <dgm:prSet/>
      <dgm:spPr/>
      <dgm:t>
        <a:bodyPr/>
        <a:lstStyle/>
        <a:p>
          <a:endParaRPr lang="ru-RU"/>
        </a:p>
      </dgm:t>
    </dgm:pt>
    <dgm:pt modelId="{5518C871-F649-429D-B131-32B7E40E67EF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Личный вклад в повышение качества образования, совершенствование методов обучения и воспитания, </a:t>
          </a:r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продуктивного использования новых образовательных технологий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транслирования в педагогических коллективах опыта практических результатов своей профессиональной деятельности, </a:t>
          </a:r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том числе экспериментальной и инновационной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E96C9-8282-4A6D-89EF-8D7D50A7EE26}" type="parTrans" cxnId="{969B9CF8-936D-42BE-A535-2E5DA168A369}">
      <dgm:prSet/>
      <dgm:spPr/>
      <dgm:t>
        <a:bodyPr/>
        <a:lstStyle/>
        <a:p>
          <a:endParaRPr lang="ru-RU"/>
        </a:p>
      </dgm:t>
    </dgm:pt>
    <dgm:pt modelId="{3461D8E6-20C4-4FFF-8F95-FEF7904D4098}" type="sibTrans" cxnId="{969B9CF8-936D-42BE-A535-2E5DA168A369}">
      <dgm:prSet/>
      <dgm:spPr/>
      <dgm:t>
        <a:bodyPr/>
        <a:lstStyle/>
        <a:p>
          <a:endParaRPr lang="ru-RU"/>
        </a:p>
      </dgm:t>
    </dgm:pt>
    <dgm:pt modelId="{3952BF7A-DE67-494F-AE09-3EFC136B33B8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</a:t>
          </a:r>
          <a:r>
            <a:rPr lang="ru-RU" sz="3600" dirty="0" smtClean="0"/>
            <a:t> </a:t>
          </a:r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3600" dirty="0" smtClean="0"/>
            <a:t>.</a:t>
          </a:r>
          <a:endParaRPr lang="ru-RU" sz="3600" dirty="0"/>
        </a:p>
      </dgm:t>
    </dgm:pt>
    <dgm:pt modelId="{62885038-4C13-4908-9C49-81C44D8626D2}" type="parTrans" cxnId="{F76C246C-9177-4770-B08C-D1B167AFDFB2}">
      <dgm:prSet/>
      <dgm:spPr/>
      <dgm:t>
        <a:bodyPr/>
        <a:lstStyle/>
        <a:p>
          <a:endParaRPr lang="ru-RU"/>
        </a:p>
      </dgm:t>
    </dgm:pt>
    <dgm:pt modelId="{B129647A-0BE1-42A9-87BC-3E7A89D9807D}" type="sibTrans" cxnId="{F76C246C-9177-4770-B08C-D1B167AFDFB2}">
      <dgm:prSet/>
      <dgm:spPr/>
      <dgm:t>
        <a:bodyPr/>
        <a:lstStyle/>
        <a:p>
          <a:endParaRPr lang="ru-RU"/>
        </a:p>
      </dgm:t>
    </dgm:pt>
    <dgm:pt modelId="{22A6D5AB-2AD8-4B97-A3FD-369F629F463E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Активное участие в работе методических объединений педагогических работников организаций, </a:t>
          </a:r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разработке программно-методического сопровождения образовательного процесса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профессиональных конкурсах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DABE0F-469B-43B3-9F02-3AEC762DF7AB}" type="parTrans" cxnId="{C2DC448F-0D92-4B1A-9F0A-707B60A93EE1}">
      <dgm:prSet/>
      <dgm:spPr/>
      <dgm:t>
        <a:bodyPr/>
        <a:lstStyle/>
        <a:p>
          <a:endParaRPr lang="ru-RU"/>
        </a:p>
      </dgm:t>
    </dgm:pt>
    <dgm:pt modelId="{F5F63E87-CF2C-475C-A58C-14602C20EA59}" type="sibTrans" cxnId="{C2DC448F-0D92-4B1A-9F0A-707B60A93EE1}">
      <dgm:prSet/>
      <dgm:spPr/>
      <dgm:t>
        <a:bodyPr/>
        <a:lstStyle/>
        <a:p>
          <a:endParaRPr lang="ru-RU"/>
        </a:p>
      </dgm:t>
    </dgm:pt>
    <dgm:pt modelId="{610D8FC5-BEEF-4F65-8171-4C6CD369421D}" type="pres">
      <dgm:prSet presAssocID="{97B84682-8050-4328-86B7-C439CDD549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75CE83-8909-4B5B-94BC-9739BC54455D}" type="pres">
      <dgm:prSet presAssocID="{B0C1CBC2-9C6D-4276-AB9D-4BA08801D999}" presName="linNode" presStyleCnt="0"/>
      <dgm:spPr/>
    </dgm:pt>
    <dgm:pt modelId="{2C8671FA-4E1A-41DB-BEAA-FE6AF32831E5}" type="pres">
      <dgm:prSet presAssocID="{B0C1CBC2-9C6D-4276-AB9D-4BA08801D99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92584-6B82-4F8C-B8B3-18F412BE594E}" type="pres">
      <dgm:prSet presAssocID="{B0C1CBC2-9C6D-4276-AB9D-4BA08801D99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AF610-7729-4739-A8B7-E9ECA7F15F21}" type="pres">
      <dgm:prSet presAssocID="{AB348DBC-49A9-4D81-A796-E4A0BE0B829E}" presName="sp" presStyleCnt="0"/>
      <dgm:spPr/>
    </dgm:pt>
    <dgm:pt modelId="{A52812CC-2358-4F94-80AD-57297E56C5E0}" type="pres">
      <dgm:prSet presAssocID="{A500A1F1-A3DB-449F-B088-FB49075EB0FB}" presName="linNode" presStyleCnt="0"/>
      <dgm:spPr/>
    </dgm:pt>
    <dgm:pt modelId="{CF624071-98B8-4590-89B6-C5BC9FC5840D}" type="pres">
      <dgm:prSet presAssocID="{A500A1F1-A3DB-449F-B088-FB49075EB0FB}" presName="parentText" presStyleLbl="node1" presStyleIdx="1" presStyleCnt="3" custScaleY="1312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EE2E4-000D-4E4B-B14C-B9F724A6383B}" type="pres">
      <dgm:prSet presAssocID="{A500A1F1-A3DB-449F-B088-FB49075EB0FB}" presName="descendantText" presStyleLbl="alignAccFollowNode1" presStyleIdx="1" presStyleCnt="3" custScaleY="150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D8AB1-0341-479C-9646-C337698086A1}" type="pres">
      <dgm:prSet presAssocID="{2C343EB1-E05B-4009-A9C7-B91AF6597A21}" presName="sp" presStyleCnt="0"/>
      <dgm:spPr/>
    </dgm:pt>
    <dgm:pt modelId="{2872DFAC-4133-43B3-8E8E-2E46320770B3}" type="pres">
      <dgm:prSet presAssocID="{3952BF7A-DE67-494F-AE09-3EFC136B33B8}" presName="linNode" presStyleCnt="0"/>
      <dgm:spPr/>
    </dgm:pt>
    <dgm:pt modelId="{DE3D57A3-0A0F-44B8-821F-430CC1059BEA}" type="pres">
      <dgm:prSet presAssocID="{3952BF7A-DE67-494F-AE09-3EFC136B33B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C9121-FCD6-4509-B262-D1F8341E1F98}" type="pres">
      <dgm:prSet presAssocID="{3952BF7A-DE67-494F-AE09-3EFC136B33B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9B9CF8-936D-42BE-A535-2E5DA168A369}" srcId="{A500A1F1-A3DB-449F-B088-FB49075EB0FB}" destId="{5518C871-F649-429D-B131-32B7E40E67EF}" srcOrd="0" destOrd="0" parTransId="{2EAE96C9-8282-4A6D-89EF-8D7D50A7EE26}" sibTransId="{3461D8E6-20C4-4FFF-8F95-FEF7904D4098}"/>
    <dgm:cxn modelId="{9190F17A-9B79-4027-B649-66CB25F685B2}" srcId="{97B84682-8050-4328-86B7-C439CDD54968}" destId="{A500A1F1-A3DB-449F-B088-FB49075EB0FB}" srcOrd="1" destOrd="0" parTransId="{3ACB2C9C-AABB-438F-94EF-082B9C343A4E}" sibTransId="{2C343EB1-E05B-4009-A9C7-B91AF6597A21}"/>
    <dgm:cxn modelId="{C0CEEE79-96AC-40A5-A207-F7BF969462FD}" type="presOf" srcId="{97B84682-8050-4328-86B7-C439CDD54968}" destId="{610D8FC5-BEEF-4F65-8171-4C6CD369421D}" srcOrd="0" destOrd="0" presId="urn:microsoft.com/office/officeart/2005/8/layout/vList5"/>
    <dgm:cxn modelId="{7C65259B-E2B6-4521-A58E-C93A69DAA382}" type="presOf" srcId="{3952BF7A-DE67-494F-AE09-3EFC136B33B8}" destId="{DE3D57A3-0A0F-44B8-821F-430CC1059BEA}" srcOrd="0" destOrd="0" presId="urn:microsoft.com/office/officeart/2005/8/layout/vList5"/>
    <dgm:cxn modelId="{B0A7BE92-6933-48F9-AEB8-47D6BFB6DAB7}" type="presOf" srcId="{475127C9-0DF3-4760-A793-341D3DEF619F}" destId="{D2892584-6B82-4F8C-B8B3-18F412BE594E}" srcOrd="0" destOrd="0" presId="urn:microsoft.com/office/officeart/2005/8/layout/vList5"/>
    <dgm:cxn modelId="{9E80DD5C-089B-4DDF-8119-5FEE065A5F6F}" srcId="{97B84682-8050-4328-86B7-C439CDD54968}" destId="{B0C1CBC2-9C6D-4276-AB9D-4BA08801D999}" srcOrd="0" destOrd="0" parTransId="{BB7D55D4-66D1-4E17-867B-848D76DB1A58}" sibTransId="{AB348DBC-49A9-4D81-A796-E4A0BE0B829E}"/>
    <dgm:cxn modelId="{DCD355F4-9BB3-4C9E-8AA5-CC487C3ADA2D}" type="presOf" srcId="{A500A1F1-A3DB-449F-B088-FB49075EB0FB}" destId="{CF624071-98B8-4590-89B6-C5BC9FC5840D}" srcOrd="0" destOrd="0" presId="urn:microsoft.com/office/officeart/2005/8/layout/vList5"/>
    <dgm:cxn modelId="{0F5242F5-10E4-45B9-8445-B19D49384158}" type="presOf" srcId="{B0C1CBC2-9C6D-4276-AB9D-4BA08801D999}" destId="{2C8671FA-4E1A-41DB-BEAA-FE6AF32831E5}" srcOrd="0" destOrd="0" presId="urn:microsoft.com/office/officeart/2005/8/layout/vList5"/>
    <dgm:cxn modelId="{C2DC448F-0D92-4B1A-9F0A-707B60A93EE1}" srcId="{3952BF7A-DE67-494F-AE09-3EFC136B33B8}" destId="{22A6D5AB-2AD8-4B97-A3FD-369F629F463E}" srcOrd="0" destOrd="0" parTransId="{1DDABE0F-469B-43B3-9F02-3AEC762DF7AB}" sibTransId="{F5F63E87-CF2C-475C-A58C-14602C20EA59}"/>
    <dgm:cxn modelId="{4650CBF8-6289-462F-A178-57716B935D29}" type="presOf" srcId="{22A6D5AB-2AD8-4B97-A3FD-369F629F463E}" destId="{D6AC9121-FCD6-4509-B262-D1F8341E1F98}" srcOrd="0" destOrd="0" presId="urn:microsoft.com/office/officeart/2005/8/layout/vList5"/>
    <dgm:cxn modelId="{86B0A52D-5A34-4EA9-9FD8-D69C3248010A}" srcId="{B0C1CBC2-9C6D-4276-AB9D-4BA08801D999}" destId="{475127C9-0DF3-4760-A793-341D3DEF619F}" srcOrd="0" destOrd="0" parTransId="{2954AA93-3C8C-44C4-8497-29494BA3B9FA}" sibTransId="{64F3FBA4-B55E-4942-8A49-3F8488420CC4}"/>
    <dgm:cxn modelId="{F76C246C-9177-4770-B08C-D1B167AFDFB2}" srcId="{97B84682-8050-4328-86B7-C439CDD54968}" destId="{3952BF7A-DE67-494F-AE09-3EFC136B33B8}" srcOrd="2" destOrd="0" parTransId="{62885038-4C13-4908-9C49-81C44D8626D2}" sibTransId="{B129647A-0BE1-42A9-87BC-3E7A89D9807D}"/>
    <dgm:cxn modelId="{9C00BFA7-E82A-457B-A12E-DEF67B1A803D}" type="presOf" srcId="{5518C871-F649-429D-B131-32B7E40E67EF}" destId="{3E0EE2E4-000D-4E4B-B14C-B9F724A6383B}" srcOrd="0" destOrd="0" presId="urn:microsoft.com/office/officeart/2005/8/layout/vList5"/>
    <dgm:cxn modelId="{37AAF2CD-6CAE-4A2B-8913-77FC69F9ADC7}" type="presParOf" srcId="{610D8FC5-BEEF-4F65-8171-4C6CD369421D}" destId="{1775CE83-8909-4B5B-94BC-9739BC54455D}" srcOrd="0" destOrd="0" presId="urn:microsoft.com/office/officeart/2005/8/layout/vList5"/>
    <dgm:cxn modelId="{56D80FBC-9294-4D72-98A8-E0BB49983C5A}" type="presParOf" srcId="{1775CE83-8909-4B5B-94BC-9739BC54455D}" destId="{2C8671FA-4E1A-41DB-BEAA-FE6AF32831E5}" srcOrd="0" destOrd="0" presId="urn:microsoft.com/office/officeart/2005/8/layout/vList5"/>
    <dgm:cxn modelId="{526351A4-BEAF-4F75-A150-F85E8396934B}" type="presParOf" srcId="{1775CE83-8909-4B5B-94BC-9739BC54455D}" destId="{D2892584-6B82-4F8C-B8B3-18F412BE594E}" srcOrd="1" destOrd="0" presId="urn:microsoft.com/office/officeart/2005/8/layout/vList5"/>
    <dgm:cxn modelId="{B93A7609-12A6-40DC-9F68-C045F1828C74}" type="presParOf" srcId="{610D8FC5-BEEF-4F65-8171-4C6CD369421D}" destId="{E92AF610-7729-4739-A8B7-E9ECA7F15F21}" srcOrd="1" destOrd="0" presId="urn:microsoft.com/office/officeart/2005/8/layout/vList5"/>
    <dgm:cxn modelId="{1922DC83-D8EE-40C7-B5BD-DA2657F31F0B}" type="presParOf" srcId="{610D8FC5-BEEF-4F65-8171-4C6CD369421D}" destId="{A52812CC-2358-4F94-80AD-57297E56C5E0}" srcOrd="2" destOrd="0" presId="urn:microsoft.com/office/officeart/2005/8/layout/vList5"/>
    <dgm:cxn modelId="{5CB64D07-8A2F-4D2B-8956-B5FF9D8526BF}" type="presParOf" srcId="{A52812CC-2358-4F94-80AD-57297E56C5E0}" destId="{CF624071-98B8-4590-89B6-C5BC9FC5840D}" srcOrd="0" destOrd="0" presId="urn:microsoft.com/office/officeart/2005/8/layout/vList5"/>
    <dgm:cxn modelId="{AF08888B-1DA9-4A7A-8FD4-9E96A274AAE2}" type="presParOf" srcId="{A52812CC-2358-4F94-80AD-57297E56C5E0}" destId="{3E0EE2E4-000D-4E4B-B14C-B9F724A6383B}" srcOrd="1" destOrd="0" presId="urn:microsoft.com/office/officeart/2005/8/layout/vList5"/>
    <dgm:cxn modelId="{2057560D-74C5-430B-B263-75940276FD0D}" type="presParOf" srcId="{610D8FC5-BEEF-4F65-8171-4C6CD369421D}" destId="{5C2D8AB1-0341-479C-9646-C337698086A1}" srcOrd="3" destOrd="0" presId="urn:microsoft.com/office/officeart/2005/8/layout/vList5"/>
    <dgm:cxn modelId="{5633D904-BA97-4878-BBF0-81DD66C83A51}" type="presParOf" srcId="{610D8FC5-BEEF-4F65-8171-4C6CD369421D}" destId="{2872DFAC-4133-43B3-8E8E-2E46320770B3}" srcOrd="4" destOrd="0" presId="urn:microsoft.com/office/officeart/2005/8/layout/vList5"/>
    <dgm:cxn modelId="{94B521A5-776C-4096-A2BE-5BEFB589DADA}" type="presParOf" srcId="{2872DFAC-4133-43B3-8E8E-2E46320770B3}" destId="{DE3D57A3-0A0F-44B8-821F-430CC1059BEA}" srcOrd="0" destOrd="0" presId="urn:microsoft.com/office/officeart/2005/8/layout/vList5"/>
    <dgm:cxn modelId="{5180EA06-FEFB-4159-8B50-D823CFC57AC2}" type="presParOf" srcId="{2872DFAC-4133-43B3-8E8E-2E46320770B3}" destId="{D6AC9121-FCD6-4509-B262-D1F8341E1F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B84682-8050-4328-86B7-C439CDD54968}" type="doc">
      <dgm:prSet loTypeId="urn:microsoft.com/office/officeart/2005/8/layout/vList5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0C1CBC2-9C6D-4276-AB9D-4BA08801D999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 1.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7D55D4-66D1-4E17-867B-848D76DB1A58}" type="parTrans" cxnId="{9E80DD5C-089B-4DDF-8119-5FEE065A5F6F}">
      <dgm:prSet/>
      <dgm:spPr/>
      <dgm:t>
        <a:bodyPr/>
        <a:lstStyle/>
        <a:p>
          <a:endParaRPr lang="ru-RU"/>
        </a:p>
      </dgm:t>
    </dgm:pt>
    <dgm:pt modelId="{AB348DBC-49A9-4D81-A796-E4A0BE0B829E}" type="sibTrans" cxnId="{9E80DD5C-089B-4DDF-8119-5FEE065A5F6F}">
      <dgm:prSet/>
      <dgm:spPr/>
      <dgm:t>
        <a:bodyPr/>
        <a:lstStyle/>
        <a:p>
          <a:endParaRPr lang="ru-RU"/>
        </a:p>
      </dgm:t>
    </dgm:pt>
    <dgm:pt modelId="{475127C9-0DF3-4760-A793-341D3DEF619F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Общие сведения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4AA93-3C8C-44C4-8497-29494BA3B9FA}" type="parTrans" cxnId="{86B0A52D-5A34-4EA9-9FD8-D69C3248010A}">
      <dgm:prSet/>
      <dgm:spPr/>
      <dgm:t>
        <a:bodyPr/>
        <a:lstStyle/>
        <a:p>
          <a:endParaRPr lang="ru-RU"/>
        </a:p>
      </dgm:t>
    </dgm:pt>
    <dgm:pt modelId="{64F3FBA4-B55E-4942-8A49-3F8488420CC4}" type="sibTrans" cxnId="{86B0A52D-5A34-4EA9-9FD8-D69C3248010A}">
      <dgm:prSet/>
      <dgm:spPr/>
      <dgm:t>
        <a:bodyPr/>
        <a:lstStyle/>
        <a:p>
          <a:endParaRPr lang="ru-RU"/>
        </a:p>
      </dgm:t>
    </dgm:pt>
    <dgm:pt modelId="{A500A1F1-A3DB-449F-B088-FB49075EB0FB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 2.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CB2C9C-AABB-438F-94EF-082B9C343A4E}" type="parTrans" cxnId="{9190F17A-9B79-4027-B649-66CB25F685B2}">
      <dgm:prSet/>
      <dgm:spPr/>
      <dgm:t>
        <a:bodyPr/>
        <a:lstStyle/>
        <a:p>
          <a:endParaRPr lang="ru-RU"/>
        </a:p>
      </dgm:t>
    </dgm:pt>
    <dgm:pt modelId="{2C343EB1-E05B-4009-A9C7-B91AF6597A21}" type="sibTrans" cxnId="{9190F17A-9B79-4027-B649-66CB25F685B2}">
      <dgm:prSet/>
      <dgm:spPr/>
      <dgm:t>
        <a:bodyPr/>
        <a:lstStyle/>
        <a:p>
          <a:endParaRPr lang="ru-RU"/>
        </a:p>
      </dgm:t>
    </dgm:pt>
    <dgm:pt modelId="{5518C871-F649-429D-B131-32B7E40E67EF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педагогической, методической, внеурочной деятельности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E96C9-8282-4A6D-89EF-8D7D50A7EE26}" type="parTrans" cxnId="{969B9CF8-936D-42BE-A535-2E5DA168A369}">
      <dgm:prSet/>
      <dgm:spPr/>
      <dgm:t>
        <a:bodyPr/>
        <a:lstStyle/>
        <a:p>
          <a:endParaRPr lang="ru-RU"/>
        </a:p>
      </dgm:t>
    </dgm:pt>
    <dgm:pt modelId="{3461D8E6-20C4-4FFF-8F95-FEF7904D4098}" type="sibTrans" cxnId="{969B9CF8-936D-42BE-A535-2E5DA168A369}">
      <dgm:prSet/>
      <dgm:spPr/>
      <dgm:t>
        <a:bodyPr/>
        <a:lstStyle/>
        <a:p>
          <a:endParaRPr lang="ru-RU"/>
        </a:p>
      </dgm:t>
    </dgm:pt>
    <dgm:pt modelId="{610D8FC5-BEEF-4F65-8171-4C6CD369421D}" type="pres">
      <dgm:prSet presAssocID="{97B84682-8050-4328-86B7-C439CDD549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75CE83-8909-4B5B-94BC-9739BC54455D}" type="pres">
      <dgm:prSet presAssocID="{B0C1CBC2-9C6D-4276-AB9D-4BA08801D999}" presName="linNode" presStyleCnt="0"/>
      <dgm:spPr/>
    </dgm:pt>
    <dgm:pt modelId="{2C8671FA-4E1A-41DB-BEAA-FE6AF32831E5}" type="pres">
      <dgm:prSet presAssocID="{B0C1CBC2-9C6D-4276-AB9D-4BA08801D999}" presName="parentText" presStyleLbl="node1" presStyleIdx="0" presStyleCnt="2" custLinFactNeighborX="-1109" custLinFactNeighborY="-16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92584-6B82-4F8C-B8B3-18F412BE594E}" type="pres">
      <dgm:prSet presAssocID="{B0C1CBC2-9C6D-4276-AB9D-4BA08801D99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AF610-7729-4739-A8B7-E9ECA7F15F21}" type="pres">
      <dgm:prSet presAssocID="{AB348DBC-49A9-4D81-A796-E4A0BE0B829E}" presName="sp" presStyleCnt="0"/>
      <dgm:spPr/>
    </dgm:pt>
    <dgm:pt modelId="{A52812CC-2358-4F94-80AD-57297E56C5E0}" type="pres">
      <dgm:prSet presAssocID="{A500A1F1-A3DB-449F-B088-FB49075EB0FB}" presName="linNode" presStyleCnt="0"/>
      <dgm:spPr/>
    </dgm:pt>
    <dgm:pt modelId="{CF624071-98B8-4590-89B6-C5BC9FC5840D}" type="pres">
      <dgm:prSet presAssocID="{A500A1F1-A3DB-449F-B088-FB49075EB0F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EE2E4-000D-4E4B-B14C-B9F724A6383B}" type="pres">
      <dgm:prSet presAssocID="{A500A1F1-A3DB-449F-B088-FB49075EB0F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4B3C35-8F23-40DC-B02A-F29650047684}" type="presOf" srcId="{97B84682-8050-4328-86B7-C439CDD54968}" destId="{610D8FC5-BEEF-4F65-8171-4C6CD369421D}" srcOrd="0" destOrd="0" presId="urn:microsoft.com/office/officeart/2005/8/layout/vList5"/>
    <dgm:cxn modelId="{969B9CF8-936D-42BE-A535-2E5DA168A369}" srcId="{A500A1F1-A3DB-449F-B088-FB49075EB0FB}" destId="{5518C871-F649-429D-B131-32B7E40E67EF}" srcOrd="0" destOrd="0" parTransId="{2EAE96C9-8282-4A6D-89EF-8D7D50A7EE26}" sibTransId="{3461D8E6-20C4-4FFF-8F95-FEF7904D4098}"/>
    <dgm:cxn modelId="{9190F17A-9B79-4027-B649-66CB25F685B2}" srcId="{97B84682-8050-4328-86B7-C439CDD54968}" destId="{A500A1F1-A3DB-449F-B088-FB49075EB0FB}" srcOrd="1" destOrd="0" parTransId="{3ACB2C9C-AABB-438F-94EF-082B9C343A4E}" sibTransId="{2C343EB1-E05B-4009-A9C7-B91AF6597A21}"/>
    <dgm:cxn modelId="{87526596-F88E-4A4A-B1C1-22CB63FF7DF1}" type="presOf" srcId="{475127C9-0DF3-4760-A793-341D3DEF619F}" destId="{D2892584-6B82-4F8C-B8B3-18F412BE594E}" srcOrd="0" destOrd="0" presId="urn:microsoft.com/office/officeart/2005/8/layout/vList5"/>
    <dgm:cxn modelId="{9E80DD5C-089B-4DDF-8119-5FEE065A5F6F}" srcId="{97B84682-8050-4328-86B7-C439CDD54968}" destId="{B0C1CBC2-9C6D-4276-AB9D-4BA08801D999}" srcOrd="0" destOrd="0" parTransId="{BB7D55D4-66D1-4E17-867B-848D76DB1A58}" sibTransId="{AB348DBC-49A9-4D81-A796-E4A0BE0B829E}"/>
    <dgm:cxn modelId="{CDC6DBF1-C3F0-4C29-9492-48E0236A65E2}" type="presOf" srcId="{5518C871-F649-429D-B131-32B7E40E67EF}" destId="{3E0EE2E4-000D-4E4B-B14C-B9F724A6383B}" srcOrd="0" destOrd="0" presId="urn:microsoft.com/office/officeart/2005/8/layout/vList5"/>
    <dgm:cxn modelId="{86B0A52D-5A34-4EA9-9FD8-D69C3248010A}" srcId="{B0C1CBC2-9C6D-4276-AB9D-4BA08801D999}" destId="{475127C9-0DF3-4760-A793-341D3DEF619F}" srcOrd="0" destOrd="0" parTransId="{2954AA93-3C8C-44C4-8497-29494BA3B9FA}" sibTransId="{64F3FBA4-B55E-4942-8A49-3F8488420CC4}"/>
    <dgm:cxn modelId="{AC938A45-ECFD-4FB8-98EB-2D0BF9D3EA8C}" type="presOf" srcId="{A500A1F1-A3DB-449F-B088-FB49075EB0FB}" destId="{CF624071-98B8-4590-89B6-C5BC9FC5840D}" srcOrd="0" destOrd="0" presId="urn:microsoft.com/office/officeart/2005/8/layout/vList5"/>
    <dgm:cxn modelId="{B06C85D0-6CC1-4AC0-A1FA-B49F68C4FC0E}" type="presOf" srcId="{B0C1CBC2-9C6D-4276-AB9D-4BA08801D999}" destId="{2C8671FA-4E1A-41DB-BEAA-FE6AF32831E5}" srcOrd="0" destOrd="0" presId="urn:microsoft.com/office/officeart/2005/8/layout/vList5"/>
    <dgm:cxn modelId="{98787A63-7E04-40A0-876D-623B7B3D3A6E}" type="presParOf" srcId="{610D8FC5-BEEF-4F65-8171-4C6CD369421D}" destId="{1775CE83-8909-4B5B-94BC-9739BC54455D}" srcOrd="0" destOrd="0" presId="urn:microsoft.com/office/officeart/2005/8/layout/vList5"/>
    <dgm:cxn modelId="{AAB8D3F6-E67D-49BE-A6FD-CDAE4F59EB91}" type="presParOf" srcId="{1775CE83-8909-4B5B-94BC-9739BC54455D}" destId="{2C8671FA-4E1A-41DB-BEAA-FE6AF32831E5}" srcOrd="0" destOrd="0" presId="urn:microsoft.com/office/officeart/2005/8/layout/vList5"/>
    <dgm:cxn modelId="{56AE46A0-DA96-4E4B-9819-2A2420977B46}" type="presParOf" srcId="{1775CE83-8909-4B5B-94BC-9739BC54455D}" destId="{D2892584-6B82-4F8C-B8B3-18F412BE594E}" srcOrd="1" destOrd="0" presId="urn:microsoft.com/office/officeart/2005/8/layout/vList5"/>
    <dgm:cxn modelId="{06915BB8-B539-4FCA-A0F2-6738FDA04EB8}" type="presParOf" srcId="{610D8FC5-BEEF-4F65-8171-4C6CD369421D}" destId="{E92AF610-7729-4739-A8B7-E9ECA7F15F21}" srcOrd="1" destOrd="0" presId="urn:microsoft.com/office/officeart/2005/8/layout/vList5"/>
    <dgm:cxn modelId="{0611B9B4-2874-4DFB-BAD4-E448928FE480}" type="presParOf" srcId="{610D8FC5-BEEF-4F65-8171-4C6CD369421D}" destId="{A52812CC-2358-4F94-80AD-57297E56C5E0}" srcOrd="2" destOrd="0" presId="urn:microsoft.com/office/officeart/2005/8/layout/vList5"/>
    <dgm:cxn modelId="{9B1BD321-4715-4E5E-9CFD-F702D656F766}" type="presParOf" srcId="{A52812CC-2358-4F94-80AD-57297E56C5E0}" destId="{CF624071-98B8-4590-89B6-C5BC9FC5840D}" srcOrd="0" destOrd="0" presId="urn:microsoft.com/office/officeart/2005/8/layout/vList5"/>
    <dgm:cxn modelId="{A50946B6-32A3-4E14-AC4B-9A8B537FC7D3}" type="presParOf" srcId="{A52812CC-2358-4F94-80AD-57297E56C5E0}" destId="{3E0EE2E4-000D-4E4B-B14C-B9F724A638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663419-5056-4D58-AE6B-A9D90E5B535C}" type="doc">
      <dgm:prSet loTypeId="urn:microsoft.com/office/officeart/2005/8/layout/vProcess5" loCatId="process" qsTypeId="urn:microsoft.com/office/officeart/2005/8/quickstyle/3d3" qsCatId="3D" csTypeId="urn:microsoft.com/office/officeart/2005/8/colors/colorful2" csCatId="colorful" phldr="1"/>
      <dgm:spPr/>
    </dgm:pt>
    <dgm:pt modelId="{FFA4CD39-D8BC-42B7-8220-3E0709981EB6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Параметры текстового редактора: шрифт </a:t>
          </a:r>
          <a:r>
            <a:rPr lang="ru-RU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Times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New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Roman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12-14 </a:t>
          </a:r>
          <a:r>
            <a:rPr lang="ru-RU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пт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межстрочный интервал 1,5; выделения: полужирный курсив, подчеркивание; выравнивание по ширине; поля: верхнее — 2 см, нижнее — 2 см, левое — 3 см. Формат листа – А4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B1D55F-A78D-4A20-9F45-9D82F18562A3}" type="parTrans" cxnId="{610EA96D-9497-4EB3-90E4-3B9F3EAE1688}">
      <dgm:prSet/>
      <dgm:spPr/>
      <dgm:t>
        <a:bodyPr/>
        <a:lstStyle/>
        <a:p>
          <a:endParaRPr lang="ru-RU"/>
        </a:p>
      </dgm:t>
    </dgm:pt>
    <dgm:pt modelId="{694A53CD-C057-4577-BE3B-F84E41D52360}" type="sibTrans" cxnId="{610EA96D-9497-4EB3-90E4-3B9F3EAE1688}">
      <dgm:prSet/>
      <dgm:spPr/>
      <dgm:t>
        <a:bodyPr/>
        <a:lstStyle/>
        <a:p>
          <a:endParaRPr lang="ru-RU"/>
        </a:p>
      </dgm:t>
    </dgm:pt>
    <dgm:pt modelId="{12071EC7-C5D0-49E4-AB52-72E54A32750C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Педагогический работник вправе самостоятельно выбрать вариант оформления Самоанализа – текстовый или табличный. В любом варианте Самоанализ должен быть удобен для чтения и работы специалистов и членов аттестационной комиссии. 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26FB4A-1512-40A8-BB14-E4E656261796}" type="parTrans" cxnId="{E081D8D4-41F5-4B84-BDF8-9CA758BF9719}">
      <dgm:prSet/>
      <dgm:spPr/>
      <dgm:t>
        <a:bodyPr/>
        <a:lstStyle/>
        <a:p>
          <a:endParaRPr lang="ru-RU"/>
        </a:p>
      </dgm:t>
    </dgm:pt>
    <dgm:pt modelId="{FC2AA41C-A33A-4BB6-A2FA-6B541E75B6CA}" type="sibTrans" cxnId="{E081D8D4-41F5-4B84-BDF8-9CA758BF9719}">
      <dgm:prSet/>
      <dgm:spPr/>
      <dgm:t>
        <a:bodyPr/>
        <a:lstStyle/>
        <a:p>
          <a:endParaRPr lang="ru-RU"/>
        </a:p>
      </dgm:t>
    </dgm:pt>
    <dgm:pt modelId="{46F3262F-AEC1-4C06-AB7D-F043BE91AE58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Рекомендуется соблюдать последовательность критериев и показателей. Если деятельность по какому-либо показателю за отчетный период не велась, то номер и название показателя в любом случае указывается в Самоанализе с объяснением причин его отсутствия. 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E02924-1C0D-4260-BF1A-04A4A2F30157}" type="parTrans" cxnId="{577F96DC-072A-4412-8D9A-D41A5AA97CC4}">
      <dgm:prSet/>
      <dgm:spPr/>
      <dgm:t>
        <a:bodyPr/>
        <a:lstStyle/>
        <a:p>
          <a:endParaRPr lang="ru-RU"/>
        </a:p>
      </dgm:t>
    </dgm:pt>
    <dgm:pt modelId="{6E45E8D7-94BF-4465-BFAA-9819A6BD5BEE}" type="sibTrans" cxnId="{577F96DC-072A-4412-8D9A-D41A5AA97CC4}">
      <dgm:prSet/>
      <dgm:spPr/>
      <dgm:t>
        <a:bodyPr/>
        <a:lstStyle/>
        <a:p>
          <a:endParaRPr lang="ru-RU"/>
        </a:p>
      </dgm:t>
    </dgm:pt>
    <dgm:pt modelId="{B6B64387-BAC8-4A1F-99DB-62FF9DBFF96A}" type="pres">
      <dgm:prSet presAssocID="{BE663419-5056-4D58-AE6B-A9D90E5B535C}" presName="outerComposite" presStyleCnt="0">
        <dgm:presLayoutVars>
          <dgm:chMax val="5"/>
          <dgm:dir/>
          <dgm:resizeHandles val="exact"/>
        </dgm:presLayoutVars>
      </dgm:prSet>
      <dgm:spPr/>
    </dgm:pt>
    <dgm:pt modelId="{A9B26C8C-E9BC-4B79-AB60-92844A2AB958}" type="pres">
      <dgm:prSet presAssocID="{BE663419-5056-4D58-AE6B-A9D90E5B535C}" presName="dummyMaxCanvas" presStyleCnt="0">
        <dgm:presLayoutVars/>
      </dgm:prSet>
      <dgm:spPr/>
    </dgm:pt>
    <dgm:pt modelId="{94D9AD42-F0A7-49D4-ABF2-A0C4196A0917}" type="pres">
      <dgm:prSet presAssocID="{BE663419-5056-4D58-AE6B-A9D90E5B535C}" presName="ThreeNodes_1" presStyleLbl="node1" presStyleIdx="0" presStyleCnt="3" custScaleX="100000" custScaleY="80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2D9EA-F8E1-4CA8-ADBE-97F602E921EF}" type="pres">
      <dgm:prSet presAssocID="{BE663419-5056-4D58-AE6B-A9D90E5B535C}" presName="ThreeNodes_2" presStyleLbl="node1" presStyleIdx="1" presStyleCnt="3" custScaleX="96569" custScaleY="101859" custLinFactNeighborX="-2930" custLinFactNeighborY="-10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C4457-A657-4D6B-826E-975809299CBD}" type="pres">
      <dgm:prSet presAssocID="{BE663419-5056-4D58-AE6B-A9D90E5B535C}" presName="ThreeNodes_3" presStyleLbl="node1" presStyleIdx="2" presStyleCnt="3" custScaleX="95294" custScaleY="138095" custLinFactNeighborX="-685" custLinFactNeighborY="4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5C931-6EFB-4C2C-BF9B-72672E309AAB}" type="pres">
      <dgm:prSet presAssocID="{BE663419-5056-4D58-AE6B-A9D90E5B535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2D977-361D-41D1-8FA2-17E5ED4DD671}" type="pres">
      <dgm:prSet presAssocID="{BE663419-5056-4D58-AE6B-A9D90E5B535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8B79A-41EB-4DE1-91CF-F148E6ABBDE7}" type="pres">
      <dgm:prSet presAssocID="{BE663419-5056-4D58-AE6B-A9D90E5B535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08CAC-39C8-4F20-B1EE-163E4492B3D8}" type="pres">
      <dgm:prSet presAssocID="{BE663419-5056-4D58-AE6B-A9D90E5B535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61F94-5008-41CB-ABD0-8417D2934B15}" type="pres">
      <dgm:prSet presAssocID="{BE663419-5056-4D58-AE6B-A9D90E5B535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9EDA37-0C40-4DDD-AAFF-E0494E8CDD92}" type="presOf" srcId="{FFA4CD39-D8BC-42B7-8220-3E0709981EB6}" destId="{7DB8B79A-41EB-4DE1-91CF-F148E6ABBDE7}" srcOrd="1" destOrd="0" presId="urn:microsoft.com/office/officeart/2005/8/layout/vProcess5"/>
    <dgm:cxn modelId="{9AE50DA9-13AC-423D-A9DE-3DFE31CFA2C9}" type="presOf" srcId="{46F3262F-AEC1-4C06-AB7D-F043BE91AE58}" destId="{608C4457-A657-4D6B-826E-975809299CBD}" srcOrd="0" destOrd="0" presId="urn:microsoft.com/office/officeart/2005/8/layout/vProcess5"/>
    <dgm:cxn modelId="{577F96DC-072A-4412-8D9A-D41A5AA97CC4}" srcId="{BE663419-5056-4D58-AE6B-A9D90E5B535C}" destId="{46F3262F-AEC1-4C06-AB7D-F043BE91AE58}" srcOrd="2" destOrd="0" parTransId="{AFE02924-1C0D-4260-BF1A-04A4A2F30157}" sibTransId="{6E45E8D7-94BF-4465-BFAA-9819A6BD5BEE}"/>
    <dgm:cxn modelId="{EB20CBA4-0F72-489A-B409-AB46B085CE96}" type="presOf" srcId="{12071EC7-C5D0-49E4-AB52-72E54A32750C}" destId="{3A608CAC-39C8-4F20-B1EE-163E4492B3D8}" srcOrd="1" destOrd="0" presId="urn:microsoft.com/office/officeart/2005/8/layout/vProcess5"/>
    <dgm:cxn modelId="{F3052382-DBAB-4322-A6FD-53F54E9B2493}" type="presOf" srcId="{12071EC7-C5D0-49E4-AB52-72E54A32750C}" destId="{A4A2D9EA-F8E1-4CA8-ADBE-97F602E921EF}" srcOrd="0" destOrd="0" presId="urn:microsoft.com/office/officeart/2005/8/layout/vProcess5"/>
    <dgm:cxn modelId="{0FB29A41-8256-4A84-82FE-7BB5609661F4}" type="presOf" srcId="{46F3262F-AEC1-4C06-AB7D-F043BE91AE58}" destId="{68661F94-5008-41CB-ABD0-8417D2934B15}" srcOrd="1" destOrd="0" presId="urn:microsoft.com/office/officeart/2005/8/layout/vProcess5"/>
    <dgm:cxn modelId="{610EA96D-9497-4EB3-90E4-3B9F3EAE1688}" srcId="{BE663419-5056-4D58-AE6B-A9D90E5B535C}" destId="{FFA4CD39-D8BC-42B7-8220-3E0709981EB6}" srcOrd="0" destOrd="0" parTransId="{EEB1D55F-A78D-4A20-9F45-9D82F18562A3}" sibTransId="{694A53CD-C057-4577-BE3B-F84E41D52360}"/>
    <dgm:cxn modelId="{57B01905-D833-4C92-B093-33934CEE903D}" type="presOf" srcId="{BE663419-5056-4D58-AE6B-A9D90E5B535C}" destId="{B6B64387-BAC8-4A1F-99DB-62FF9DBFF96A}" srcOrd="0" destOrd="0" presId="urn:microsoft.com/office/officeart/2005/8/layout/vProcess5"/>
    <dgm:cxn modelId="{33EF7BC3-AF89-474A-8266-B48D6D6FAF85}" type="presOf" srcId="{694A53CD-C057-4577-BE3B-F84E41D52360}" destId="{7825C931-6EFB-4C2C-BF9B-72672E309AAB}" srcOrd="0" destOrd="0" presId="urn:microsoft.com/office/officeart/2005/8/layout/vProcess5"/>
    <dgm:cxn modelId="{E081D8D4-41F5-4B84-BDF8-9CA758BF9719}" srcId="{BE663419-5056-4D58-AE6B-A9D90E5B535C}" destId="{12071EC7-C5D0-49E4-AB52-72E54A32750C}" srcOrd="1" destOrd="0" parTransId="{EA26FB4A-1512-40A8-BB14-E4E656261796}" sibTransId="{FC2AA41C-A33A-4BB6-A2FA-6B541E75B6CA}"/>
    <dgm:cxn modelId="{86484D6B-4368-42BC-A4AC-12B0337E5B89}" type="presOf" srcId="{FFA4CD39-D8BC-42B7-8220-3E0709981EB6}" destId="{94D9AD42-F0A7-49D4-ABF2-A0C4196A0917}" srcOrd="0" destOrd="0" presId="urn:microsoft.com/office/officeart/2005/8/layout/vProcess5"/>
    <dgm:cxn modelId="{325BA33C-997A-49DC-A12F-FE3F62CF4551}" type="presOf" srcId="{FC2AA41C-A33A-4BB6-A2FA-6B541E75B6CA}" destId="{3532D977-361D-41D1-8FA2-17E5ED4DD671}" srcOrd="0" destOrd="0" presId="urn:microsoft.com/office/officeart/2005/8/layout/vProcess5"/>
    <dgm:cxn modelId="{ABB08C34-0F4A-4C30-9FA6-0691FA46A3F2}" type="presParOf" srcId="{B6B64387-BAC8-4A1F-99DB-62FF9DBFF96A}" destId="{A9B26C8C-E9BC-4B79-AB60-92844A2AB958}" srcOrd="0" destOrd="0" presId="urn:microsoft.com/office/officeart/2005/8/layout/vProcess5"/>
    <dgm:cxn modelId="{79E009E7-29A9-4F60-95ED-62A8838B1188}" type="presParOf" srcId="{B6B64387-BAC8-4A1F-99DB-62FF9DBFF96A}" destId="{94D9AD42-F0A7-49D4-ABF2-A0C4196A0917}" srcOrd="1" destOrd="0" presId="urn:microsoft.com/office/officeart/2005/8/layout/vProcess5"/>
    <dgm:cxn modelId="{35A9426E-C2A6-42C8-BF66-6CCE81365A61}" type="presParOf" srcId="{B6B64387-BAC8-4A1F-99DB-62FF9DBFF96A}" destId="{A4A2D9EA-F8E1-4CA8-ADBE-97F602E921EF}" srcOrd="2" destOrd="0" presId="urn:microsoft.com/office/officeart/2005/8/layout/vProcess5"/>
    <dgm:cxn modelId="{BC4899B1-4592-48E1-8D7F-78AB73E9CA53}" type="presParOf" srcId="{B6B64387-BAC8-4A1F-99DB-62FF9DBFF96A}" destId="{608C4457-A657-4D6B-826E-975809299CBD}" srcOrd="3" destOrd="0" presId="urn:microsoft.com/office/officeart/2005/8/layout/vProcess5"/>
    <dgm:cxn modelId="{8E84011D-62AF-46D2-B64A-B81459E34E77}" type="presParOf" srcId="{B6B64387-BAC8-4A1F-99DB-62FF9DBFF96A}" destId="{7825C931-6EFB-4C2C-BF9B-72672E309AAB}" srcOrd="4" destOrd="0" presId="urn:microsoft.com/office/officeart/2005/8/layout/vProcess5"/>
    <dgm:cxn modelId="{C3B6B0B0-8433-42FA-A030-6BCE4254233A}" type="presParOf" srcId="{B6B64387-BAC8-4A1F-99DB-62FF9DBFF96A}" destId="{3532D977-361D-41D1-8FA2-17E5ED4DD671}" srcOrd="5" destOrd="0" presId="urn:microsoft.com/office/officeart/2005/8/layout/vProcess5"/>
    <dgm:cxn modelId="{5F4FAE75-6B1E-4C5A-A99F-854D98F04FAD}" type="presParOf" srcId="{B6B64387-BAC8-4A1F-99DB-62FF9DBFF96A}" destId="{7DB8B79A-41EB-4DE1-91CF-F148E6ABBDE7}" srcOrd="6" destOrd="0" presId="urn:microsoft.com/office/officeart/2005/8/layout/vProcess5"/>
    <dgm:cxn modelId="{5293E62B-0CE4-4442-8D08-07425DB21A76}" type="presParOf" srcId="{B6B64387-BAC8-4A1F-99DB-62FF9DBFF96A}" destId="{3A608CAC-39C8-4F20-B1EE-163E4492B3D8}" srcOrd="7" destOrd="0" presId="urn:microsoft.com/office/officeart/2005/8/layout/vProcess5"/>
    <dgm:cxn modelId="{DC0D725C-0962-4BEE-8F71-85ADA9A5B1F6}" type="presParOf" srcId="{B6B64387-BAC8-4A1F-99DB-62FF9DBFF96A}" destId="{68661F94-5008-41CB-ABD0-8417D2934B1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9AD42-F0A7-49D4-ABF2-A0C4196A0917}">
      <dsp:nvSpPr>
        <dsp:cNvPr id="0" name=""/>
        <dsp:cNvSpPr/>
      </dsp:nvSpPr>
      <dsp:spPr>
        <a:xfrm>
          <a:off x="0" y="3"/>
          <a:ext cx="6151283" cy="103176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 материалы Портфолио оформляются на бумажном носителе (текст - шрифт </a:t>
          </a: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Times New Roman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кегль 12-14, межстрочный интервал – полуторный (кроме таблиц).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19" y="30222"/>
        <a:ext cx="4790175" cy="971328"/>
      </dsp:txXfrm>
    </dsp:sp>
    <dsp:sp modelId="{A4A2D9EA-F8E1-4CA8-ADBE-97F602E921EF}">
      <dsp:nvSpPr>
        <dsp:cNvPr id="0" name=""/>
        <dsp:cNvSpPr/>
      </dsp:nvSpPr>
      <dsp:spPr>
        <a:xfrm>
          <a:off x="651268" y="1395927"/>
          <a:ext cx="6006605" cy="1046398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Набор документов по каждому показателю предваряется разделительным листом, включающим в себя номер и наименование показателя.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1916" y="1426575"/>
        <a:ext cx="4606347" cy="985102"/>
      </dsp:txXfrm>
    </dsp:sp>
    <dsp:sp modelId="{608C4457-A657-4D6B-826E-975809299CBD}">
      <dsp:nvSpPr>
        <dsp:cNvPr id="0" name=""/>
        <dsp:cNvSpPr/>
      </dsp:nvSpPr>
      <dsp:spPr>
        <a:xfrm>
          <a:off x="1230260" y="2609777"/>
          <a:ext cx="5861804" cy="176007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Основное содержание Портфолио составляют материалы и документы, представленные на бумажном носителе в виде справок, отчетов, таблиц, распечаток, копий грамот, дипломов, сертификатов, свидетельств и т.п.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1811" y="2661328"/>
        <a:ext cx="4452018" cy="1656976"/>
      </dsp:txXfrm>
    </dsp:sp>
    <dsp:sp modelId="{7825C931-6EFB-4C2C-BF9B-72672E309AAB}">
      <dsp:nvSpPr>
        <dsp:cNvPr id="0" name=""/>
        <dsp:cNvSpPr/>
      </dsp:nvSpPr>
      <dsp:spPr>
        <a:xfrm>
          <a:off x="5322831" y="845143"/>
          <a:ext cx="828452" cy="8284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509233" y="845143"/>
        <a:ext cx="455648" cy="623410"/>
      </dsp:txXfrm>
    </dsp:sp>
    <dsp:sp modelId="{3532D977-361D-41D1-8FA2-17E5ED4DD671}">
      <dsp:nvSpPr>
        <dsp:cNvPr id="0" name=""/>
        <dsp:cNvSpPr/>
      </dsp:nvSpPr>
      <dsp:spPr>
        <a:xfrm>
          <a:off x="5865591" y="2323611"/>
          <a:ext cx="828452" cy="8284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51993" y="2323611"/>
        <a:ext cx="455648" cy="623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9AD42-F0A7-49D4-ABF2-A0C4196A0917}">
      <dsp:nvSpPr>
        <dsp:cNvPr id="0" name=""/>
        <dsp:cNvSpPr/>
      </dsp:nvSpPr>
      <dsp:spPr>
        <a:xfrm>
          <a:off x="0" y="4"/>
          <a:ext cx="6273702" cy="145356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Общий объем Портфолио зависит от количества представленных в нем документов и материалов.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73" y="42577"/>
        <a:ext cx="4356161" cy="1368416"/>
      </dsp:txXfrm>
    </dsp:sp>
    <dsp:sp modelId="{A4A2D9EA-F8E1-4CA8-ADBE-97F602E921EF}">
      <dsp:nvSpPr>
        <dsp:cNvPr id="0" name=""/>
        <dsp:cNvSpPr/>
      </dsp:nvSpPr>
      <dsp:spPr>
        <a:xfrm>
          <a:off x="587157" y="1278239"/>
          <a:ext cx="6206134" cy="220397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Документы, подтверждающие результаты профессиональных достижений педагогического работника, результаты обучения, воспитания и развития его обучающихся, вклад педагогического работника в развитие системы образования предоставляются в копиях. 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709" y="1342791"/>
        <a:ext cx="4374869" cy="2074869"/>
      </dsp:txXfrm>
    </dsp:sp>
    <dsp:sp modelId="{608C4457-A657-4D6B-826E-975809299CBD}">
      <dsp:nvSpPr>
        <dsp:cNvPr id="0" name=""/>
        <dsp:cNvSpPr/>
      </dsp:nvSpPr>
      <dsp:spPr>
        <a:xfrm>
          <a:off x="1152106" y="3244623"/>
          <a:ext cx="5978461" cy="2479613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Справки, подтверждающие результаты профессиональной деятельности, об отсутствии/ наличии травм при организации учебного процесса, о наличии/отсутствии административных взысканий, заверяются администрацией образовательной организации или кадровой службой аттестуемого педагогического работника.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4731" y="3317248"/>
        <a:ext cx="4193495" cy="2334363"/>
      </dsp:txXfrm>
    </dsp:sp>
    <dsp:sp modelId="{7825C931-6EFB-4C2C-BF9B-72672E309AAB}">
      <dsp:nvSpPr>
        <dsp:cNvPr id="0" name=""/>
        <dsp:cNvSpPr/>
      </dsp:nvSpPr>
      <dsp:spPr>
        <a:xfrm>
          <a:off x="5106571" y="1190645"/>
          <a:ext cx="1167130" cy="11671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369175" y="1190645"/>
        <a:ext cx="641922" cy="878265"/>
      </dsp:txXfrm>
    </dsp:sp>
    <dsp:sp modelId="{3532D977-361D-41D1-8FA2-17E5ED4DD671}">
      <dsp:nvSpPr>
        <dsp:cNvPr id="0" name=""/>
        <dsp:cNvSpPr/>
      </dsp:nvSpPr>
      <dsp:spPr>
        <a:xfrm>
          <a:off x="5660133" y="3273523"/>
          <a:ext cx="1167130" cy="11671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922737" y="3273523"/>
        <a:ext cx="641922" cy="8782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92584-6B82-4F8C-B8B3-18F412BE594E}">
      <dsp:nvSpPr>
        <dsp:cNvPr id="0" name=""/>
        <dsp:cNvSpPr/>
      </dsp:nvSpPr>
      <dsp:spPr>
        <a:xfrm rot="5400000">
          <a:off x="4506090" y="-1821304"/>
          <a:ext cx="762694" cy="459994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Общие сведения о педагогическом работнике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87467" y="134551"/>
        <a:ext cx="4562709" cy="688230"/>
      </dsp:txXfrm>
    </dsp:sp>
    <dsp:sp modelId="{2C8671FA-4E1A-41DB-BEAA-FE6AF32831E5}">
      <dsp:nvSpPr>
        <dsp:cNvPr id="0" name=""/>
        <dsp:cNvSpPr/>
      </dsp:nvSpPr>
      <dsp:spPr>
        <a:xfrm>
          <a:off x="0" y="1982"/>
          <a:ext cx="2587466" cy="9533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 1.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40" y="48522"/>
        <a:ext cx="2494386" cy="860287"/>
      </dsp:txXfrm>
    </dsp:sp>
    <dsp:sp modelId="{3E0EE2E4-000D-4E4B-B14C-B9F724A6383B}">
      <dsp:nvSpPr>
        <dsp:cNvPr id="0" name=""/>
        <dsp:cNvSpPr/>
      </dsp:nvSpPr>
      <dsp:spPr>
        <a:xfrm rot="5400000">
          <a:off x="4506090" y="-820268"/>
          <a:ext cx="762694" cy="4599941"/>
        </a:xfrm>
        <a:prstGeom prst="round2Same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Самоанализ педагогического работника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87467" y="1135587"/>
        <a:ext cx="4562709" cy="688230"/>
      </dsp:txXfrm>
    </dsp:sp>
    <dsp:sp modelId="{CF624071-98B8-4590-89B6-C5BC9FC5840D}">
      <dsp:nvSpPr>
        <dsp:cNvPr id="0" name=""/>
        <dsp:cNvSpPr/>
      </dsp:nvSpPr>
      <dsp:spPr>
        <a:xfrm>
          <a:off x="0" y="1003018"/>
          <a:ext cx="2587466" cy="953367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 2.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40" y="1049558"/>
        <a:ext cx="2494386" cy="860287"/>
      </dsp:txXfrm>
    </dsp:sp>
    <dsp:sp modelId="{D6AC9121-FCD6-4509-B262-D1F8341E1F98}">
      <dsp:nvSpPr>
        <dsp:cNvPr id="0" name=""/>
        <dsp:cNvSpPr/>
      </dsp:nvSpPr>
      <dsp:spPr>
        <a:xfrm rot="5400000">
          <a:off x="4506090" y="180767"/>
          <a:ext cx="762694" cy="4599941"/>
        </a:xfrm>
        <a:prstGeom prst="round2Same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Видеозапись уроков, учебных занятий, воспитательных, методических и других мероприятий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87467" y="2136622"/>
        <a:ext cx="4562709" cy="688230"/>
      </dsp:txXfrm>
    </dsp:sp>
    <dsp:sp modelId="{DE3D57A3-0A0F-44B8-821F-430CC1059BEA}">
      <dsp:nvSpPr>
        <dsp:cNvPr id="0" name=""/>
        <dsp:cNvSpPr/>
      </dsp:nvSpPr>
      <dsp:spPr>
        <a:xfrm>
          <a:off x="0" y="2004054"/>
          <a:ext cx="2587466" cy="953367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</a:t>
          </a:r>
          <a:r>
            <a:rPr lang="ru-RU" sz="3600" kern="1200" dirty="0" smtClean="0"/>
            <a:t> 3.</a:t>
          </a:r>
          <a:endParaRPr lang="ru-RU" sz="3600" kern="1200" dirty="0"/>
        </a:p>
      </dsp:txBody>
      <dsp:txXfrm>
        <a:off x="46540" y="2050594"/>
        <a:ext cx="2494386" cy="860287"/>
      </dsp:txXfrm>
    </dsp:sp>
    <dsp:sp modelId="{45F4BE41-BF1A-453D-B60D-7406354E958C}">
      <dsp:nvSpPr>
        <dsp:cNvPr id="0" name=""/>
        <dsp:cNvSpPr/>
      </dsp:nvSpPr>
      <dsp:spPr>
        <a:xfrm rot="5400000">
          <a:off x="4506090" y="1181803"/>
          <a:ext cx="762694" cy="4599941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 освоения обучающимися образовательных программ среднего профессионального образования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87467" y="3137658"/>
        <a:ext cx="4562709" cy="688230"/>
      </dsp:txXfrm>
    </dsp:sp>
    <dsp:sp modelId="{002D3239-6C75-4400-AC29-D9ECE597FDE2}">
      <dsp:nvSpPr>
        <dsp:cNvPr id="0" name=""/>
        <dsp:cNvSpPr/>
      </dsp:nvSpPr>
      <dsp:spPr>
        <a:xfrm>
          <a:off x="0" y="3005090"/>
          <a:ext cx="2587466" cy="953367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</a:t>
          </a:r>
          <a:r>
            <a:rPr lang="ru-RU" sz="3600" kern="1200" dirty="0" smtClean="0"/>
            <a:t> 4</a:t>
          </a:r>
          <a:r>
            <a:rPr lang="ru-RU" sz="4300" kern="1200" dirty="0" smtClean="0"/>
            <a:t>.</a:t>
          </a:r>
          <a:endParaRPr lang="ru-RU" sz="4300" kern="1200" dirty="0"/>
        </a:p>
      </dsp:txBody>
      <dsp:txXfrm>
        <a:off x="46540" y="3051630"/>
        <a:ext cx="2494386" cy="8602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71DB-AF43-4E46-9D10-4A5B7E3F1E9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84DE-02F4-4BC5-B77B-C1000CA52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66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71DB-AF43-4E46-9D10-4A5B7E3F1E9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84DE-02F4-4BC5-B77B-C1000CA52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1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71DB-AF43-4E46-9D10-4A5B7E3F1E9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84DE-02F4-4BC5-B77B-C1000CA52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7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71DB-AF43-4E46-9D10-4A5B7E3F1E9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84DE-02F4-4BC5-B77B-C1000CA52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1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71DB-AF43-4E46-9D10-4A5B7E3F1E9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84DE-02F4-4BC5-B77B-C1000CA52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74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71DB-AF43-4E46-9D10-4A5B7E3F1E9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84DE-02F4-4BC5-B77B-C1000CA52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21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71DB-AF43-4E46-9D10-4A5B7E3F1E9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84DE-02F4-4BC5-B77B-C1000CA52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1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71DB-AF43-4E46-9D10-4A5B7E3F1E9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84DE-02F4-4BC5-B77B-C1000CA52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71DB-AF43-4E46-9D10-4A5B7E3F1E9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84DE-02F4-4BC5-B77B-C1000CA52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5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71DB-AF43-4E46-9D10-4A5B7E3F1E9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84DE-02F4-4BC5-B77B-C1000CA52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27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71DB-AF43-4E46-9D10-4A5B7E3F1E9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84DE-02F4-4BC5-B77B-C1000CA52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1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671DB-AF43-4E46-9D10-4A5B7E3F1E9C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F84DE-02F4-4BC5-B77B-C1000CA52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96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подложка_светле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900113" y="577553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5650" y="115888"/>
            <a:ext cx="838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науке и высшей школе</a:t>
            </a:r>
          </a:p>
          <a:p>
            <a:pPr algn="ctr" eaLnBrk="1" hangingPunct="1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 обеспечения отдела развития профессионального образования</a:t>
            </a:r>
          </a:p>
        </p:txBody>
      </p:sp>
      <p:pic>
        <p:nvPicPr>
          <p:cNvPr id="8" name="Picture 2" descr="Архив материалов - Скачать бесплатно,учебники,программы,фильмы,игры,музы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27" y="980728"/>
            <a:ext cx="3240360" cy="457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63585" y="990931"/>
            <a:ext cx="4963795" cy="6463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</a:t>
            </a:r>
          </a:p>
          <a:p>
            <a:pPr marL="0" indent="0" algn="ctr">
              <a:spcAft>
                <a:spcPts val="600"/>
              </a:spcAft>
              <a:buNone/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</a:p>
          <a:p>
            <a:pPr algn="r"/>
            <a:r>
              <a:rPr lang="ru-RU" alt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сектора отдела</a:t>
            </a:r>
          </a:p>
          <a:p>
            <a:pPr algn="r"/>
            <a:r>
              <a:rPr lang="ru-RU" alt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профессионального </a:t>
            </a:r>
          </a:p>
          <a:p>
            <a:pPr algn="r"/>
            <a:r>
              <a:rPr lang="ru-RU" alt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r"/>
            <a:r>
              <a:rPr lang="ru-RU" alt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Степанова  Людмила Дмитриевна</a:t>
            </a:r>
          </a:p>
          <a:p>
            <a:pPr algn="r">
              <a:lnSpc>
                <a:spcPct val="150000"/>
              </a:lnSpc>
            </a:pPr>
            <a:r>
              <a:rPr lang="en-US" alt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sld@knvsh.gov.spb.ru</a:t>
            </a:r>
            <a:endParaRPr lang="ru-RU" alt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600"/>
              </a:spcAft>
              <a:buNone/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600"/>
              </a:spcAft>
              <a:buNone/>
            </a:pP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065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подложка_светле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94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900113" y="570477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5650" y="115888"/>
            <a:ext cx="838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науке и высшей школе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методического обеспечения отдела развития профессионального образования</a:t>
            </a:r>
          </a:p>
        </p:txBody>
      </p:sp>
      <p:pic>
        <p:nvPicPr>
          <p:cNvPr id="7" name="Picture 2" descr="http://lib.convdocs.org/pars_docs/refs/60/59119/59119_html_mfd011c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3024336" cy="23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Специфика содержания воспитанников в отечественных интернатах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91832"/>
            <a:ext cx="3491880" cy="30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99992" y="1305342"/>
            <a:ext cx="40324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</a:t>
            </a: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педагогическом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образовании (копии дипломов);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аттестационного листа предыдущей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распоряжения КНВШ по аттестации;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трудовой книжки (выписка из трудовой книжки);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(копии документов);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из кадровой службы (Приложение 3).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была смена фамилии, имени  предоставляются копии подтверждающих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25725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подложка_светле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94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900113" y="570477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5650" y="115888"/>
            <a:ext cx="838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науке и высшей школе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 обеспечения отдела развития профессионального образования</a:t>
            </a:r>
          </a:p>
        </p:txBody>
      </p:sp>
      <p:pic>
        <p:nvPicPr>
          <p:cNvPr id="7" name="Picture 2" descr="http://lib.convdocs.org/pars_docs/refs/60/59119/59119_html_mfd011c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3024336" cy="23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Специфика содержания воспитанников в отечественных интернатах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91832"/>
            <a:ext cx="3491880" cy="30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99992" y="1305342"/>
            <a:ext cx="4032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 результатов профессиональной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профессиональной деятельности педагогических работников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изучение педагогическим работником состояния, результатов своей профессиональной деятельности, установление причинно-следственных связей между элементами педагогических явлений, определение путей дальнейшего совершенствования профессиональной деятельности.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подложка_светле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94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900113" y="570477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5650" y="115888"/>
            <a:ext cx="838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науке и высшей школе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методического обеспечения отдела развития профессионального образования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908720"/>
            <a:ext cx="8229600" cy="5415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06675">
              <a:lnSpc>
                <a:spcPct val="120000"/>
              </a:lnSpc>
            </a:pP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ПРЕДСТАВЛЕНИЯ АТТЕСТУЕМЫМ                                             САМОАНАЛИЗА </a:t>
            </a:r>
          </a:p>
          <a:p>
            <a:pPr marL="2597150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педагогическим работником достигнутого уровня квалификации, выражающегося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40050" lvl="1" indent="-342900" algn="l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освоении им инновационных педагогических технологий,</a:t>
            </a:r>
          </a:p>
          <a:p>
            <a:pPr marL="2940050" lvl="1" indent="-342900" algn="l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умении творчески решать профессиональные задачи, </a:t>
            </a:r>
          </a:p>
          <a:p>
            <a:pPr marL="2962275" lvl="1" indent="-365125" algn="l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умении осуществлять оптимальный отбор методов, средств, форм обучения и воспитания, </a:t>
            </a:r>
          </a:p>
          <a:p>
            <a:pPr marL="2940050" lvl="1" indent="-342900" algn="l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умении самостоятельно разрабатывать, апробировать и успешно применять современные инновационные и информационные технологии и их элементы, </a:t>
            </a:r>
          </a:p>
          <a:p>
            <a:pPr marL="2940050" lvl="1" indent="-342900" algn="l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умении создавать условия для реализации личностных возможностей обучающихся,</a:t>
            </a:r>
          </a:p>
          <a:p>
            <a:pPr marL="2940050" lvl="1" indent="-342900" algn="l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умении применять на практике исследовательские и опытно-экспериментальные методы обучения и воспитания, </a:t>
            </a:r>
          </a:p>
          <a:p>
            <a:pPr marL="2940050" lvl="1" indent="-342900" algn="l">
              <a:buFont typeface="Arial" panose="020B0604020202020204" pitchFamily="34" charset="0"/>
              <a:buChar char="•"/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умении разрабатывать методическое обеспечение учебных дисциплин и профессиональных модулей.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--\AppData\Local\Microsoft\Windows\Temporary Internet Files\Content.IE5\TJ2FZELB\MC900341860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348880"/>
            <a:ext cx="2376190" cy="307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5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подложка_светле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94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900113" y="570477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5650" y="115888"/>
            <a:ext cx="838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науке и высшей школе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методического обеспечения отдела развития профессионального образования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07504" y="764704"/>
            <a:ext cx="8856984" cy="5976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00" b="1" dirty="0" smtClean="0">
              <a:solidFill>
                <a:srgbClr val="C00000"/>
              </a:solidFill>
            </a:endParaRPr>
          </a:p>
          <a:p>
            <a:pPr marL="2066925"/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САМОАНАЛИЗА РЕКОМЕНДУЕТСЯ ОТВЕТИТЬ НА СЛЕДУЮЩИЕ ВОПРОСЫ:</a:t>
            </a:r>
          </a:p>
          <a:p>
            <a:pPr marL="2524125" indent="-457200" algn="l">
              <a:buFont typeface="Arial" panose="020B0604020202020204" pitchFamily="34" charset="0"/>
              <a:buChar char="•"/>
            </a:pPr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чего Вам удалось достичь положительной динамики освоения образовательной программы обучающимися?</a:t>
            </a:r>
          </a:p>
          <a:p>
            <a:pPr marL="2524125" indent="-457200" algn="l">
              <a:buFont typeface="Arial" panose="020B0604020202020204" pitchFamily="34" charset="0"/>
              <a:buChar char="•"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способы (методики, приемы, технологии, средства) для выявления и развития способностей (творческих, интеллектуальных, спортивных) Вы считаете наиболее эффективными и почему?</a:t>
            </a:r>
          </a:p>
          <a:p>
            <a:pPr marL="2524125" indent="-457200" algn="l">
              <a:buFont typeface="Arial" panose="020B0604020202020204" pitchFamily="34" charset="0"/>
              <a:buChar char="•"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заключается сущность опыта практических результатов Вашей профессиональной деятельности, транслируемых Вами в педагогических коллективах?</a:t>
            </a:r>
          </a:p>
          <a:p>
            <a:pPr marL="2524125" indent="-457200" algn="l">
              <a:buFont typeface="Arial" panose="020B0604020202020204" pitchFamily="34" charset="0"/>
              <a:buChar char="•"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изменилось в Вашей работе, работе образовательной организации в результате экспериментальной, инновационной деятельности, осуществляемой Вами?</a:t>
            </a:r>
          </a:p>
          <a:p>
            <a:pPr marL="2524125" indent="-457200" algn="l">
              <a:buFont typeface="Arial" panose="020B0604020202020204" pitchFamily="34" charset="0"/>
              <a:buChar char="•"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особенности Вашего личного участия в работе методических объединений педагогических работников, в </a:t>
            </a:r>
            <a:r>
              <a:rPr lang="ru-RU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учебно-методическом объединении Комитета по науке и высшей школе по среднему профессиональному образовании Санкт-Петербурга?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Picture 4" descr="Stock Market Graph Clipa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5" y="4445241"/>
            <a:ext cx="2577318" cy="225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8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подложка_светле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94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900113" y="570477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5650" y="115888"/>
            <a:ext cx="838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науке и высшей школе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методического обеспечения отдела развития профессионального образования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48252741"/>
              </p:ext>
            </p:extLst>
          </p:nvPr>
        </p:nvGraphicFramePr>
        <p:xfrm>
          <a:off x="978296" y="1659824"/>
          <a:ext cx="718740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73394" y="884039"/>
            <a:ext cx="807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САМОАНАЛИЗА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9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подложка_светле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5" y="68003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900113" y="570477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5650" y="115888"/>
            <a:ext cx="838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науке и высшей школе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 обеспечения отдела развития профессионального образования</a:t>
            </a:r>
          </a:p>
        </p:txBody>
      </p:sp>
      <p:pic>
        <p:nvPicPr>
          <p:cNvPr id="7" name="Picture 2" descr="http://lib.convdocs.org/pars_docs/refs/60/59119/59119_html_mfd011c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3024336" cy="23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03848" y="1124744"/>
            <a:ext cx="59401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«ОБЩИЕ СВЕДЕНИЯ»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имя, отчество;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образовании (учебное заведение и год его окончания, специальность, квалификация по диплому);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преподаваемая дисциплина, профессиональный модуль;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аттестуемого (общий, педагогический, в данной образовательной организации);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категория, дата аттестации, номер приказа о присвоении квалификационной категории;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контингента обучающихся, воспитанников;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повышении квалификации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(при наличии) (наименование курсов, номер документа об окончании, дата, образовательное учреждение);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государственных, региональных и муниципальных наградах, грамотах, благодарственных письмах.</a:t>
            </a:r>
          </a:p>
        </p:txBody>
      </p:sp>
    </p:spTree>
    <p:extLst>
      <p:ext uri="{BB962C8B-B14F-4D97-AF65-F5344CB8AC3E}">
        <p14:creationId xmlns:p14="http://schemas.microsoft.com/office/powerpoint/2010/main" val="6415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подложка_светле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5" y="68003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900113" y="570477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5650" y="115888"/>
            <a:ext cx="838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науке и высшей школе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 обеспечения отдела развития профессионального образования</a:t>
            </a:r>
          </a:p>
        </p:txBody>
      </p:sp>
      <p:pic>
        <p:nvPicPr>
          <p:cNvPr id="7" name="Picture 2" descr="http://lib.convdocs.org/pars_docs/refs/60/59119/59119_html_mfd011c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3024336" cy="23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03848" y="1124744"/>
            <a:ext cx="59401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«РЕЗУЛЬТАТЫ ПЕДАГОГИЧЕСКОЙ, МЕТОДИЧЕСКОЙ, ВНЕУРОЧНОЙ ДЕЯТЕЛЬНОСТИ» 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группой должностей, согласно критериям и показателям оценки профессиональной деятельности педагогических работников. В Самоанализе рекомендуется раскрыть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показатели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максимальной полнотой. </a:t>
            </a:r>
          </a:p>
        </p:txBody>
      </p:sp>
    </p:spTree>
    <p:extLst>
      <p:ext uri="{BB962C8B-B14F-4D97-AF65-F5344CB8AC3E}">
        <p14:creationId xmlns:p14="http://schemas.microsoft.com/office/powerpoint/2010/main" val="28209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подложка_светле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94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900113" y="570477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5650" y="115888"/>
            <a:ext cx="838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науке и высшей школе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методического обеспечения отдела развития профессионального образования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1124744"/>
            <a:ext cx="8183562" cy="126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Рекомендации</a:t>
            </a:r>
            <a:r>
              <a:rPr lang="ru-RU" sz="28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оформлению </a:t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самоанализа</a:t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781886"/>
              </p:ext>
            </p:extLst>
          </p:nvPr>
        </p:nvGraphicFramePr>
        <p:xfrm>
          <a:off x="1511660" y="2060848"/>
          <a:ext cx="723680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http://lib.convdocs.org/pars_docs/refs/60/59119/59119_html_mfd011c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2376264" cy="19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подложка_светле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94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900113" y="577553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5650" y="115888"/>
            <a:ext cx="838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науке и высшей школе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методического обеспечения отдела развития профессионального образования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95936" y="1052736"/>
            <a:ext cx="4680520" cy="491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Всесторонний анализ проводится специалистами, привлекаемыми аттестационной комиссией Комитета по науке и высшей школе, для изучения и анализа результатов профессиональной деятельности педагогического работника. Информация о результатах профессиональной деятельности предоставляются педагогическим работником в виде Портфолио</a:t>
            </a:r>
            <a:r>
              <a:rPr lang="ru-RU" sz="2000" dirty="0"/>
              <a:t>.</a:t>
            </a:r>
            <a:endParaRPr lang="ru-RU" sz="2000" dirty="0">
              <a:effectLst/>
            </a:endParaRPr>
          </a:p>
        </p:txBody>
      </p:sp>
      <p:sp>
        <p:nvSpPr>
          <p:cNvPr id="8" name="AutoShape 2" descr="http://tanworld.co.in/products/leather/portfolio-office-bag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4" descr="Stock Market Graph Clipa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18" y="2282040"/>
            <a:ext cx="2577318" cy="225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8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подложка_светле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94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900113" y="570477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5650" y="115888"/>
            <a:ext cx="838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науке и высшей школе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методического обеспечения отдела развития профессионального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305342"/>
            <a:ext cx="676875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представляет собой индивидуальную папку педагогического работника, в которой зафиксированы его личные профессиональные достижения в образовательной деятельности, результаты обучения, воспитания и развития его обучающихся и воспитанников, вклад педагогического работника в развитие системы образования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период. Портфолио демонстрирует уровень профессионализма, профессиональной компетентности и рефлексивную культуру педагогического работника.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754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подложка_светле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94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900113" y="570477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5650" y="115888"/>
            <a:ext cx="838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науке и высшей школе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методического обеспечения отдела развития профессионального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305342"/>
            <a:ext cx="676875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ФОРМИРОВАНИЯ ПОРТФОЛИО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39963" indent="185738">
              <a:buFont typeface="Wingdings" panose="05000000000000000000" pitchFamily="2" charset="2"/>
              <a:buChar char="v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епрерывность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самомониторинга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39963" indent="185738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достоверность,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39963" indent="185738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39963" indent="185738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логичность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39963" indent="185738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лаконичность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и пояснений 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ним, </a:t>
            </a:r>
          </a:p>
          <a:p>
            <a:pPr marL="2239963" indent="185738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документальное подтверждение результатов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39963" indent="185738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аккуратность и эстетичность оформления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 descr="http://www.suplementocre.com/wp-content/uploads/2010/12/Revisando-cifras-de-la-C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168352" cy="253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91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подложка_светле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173" y="115888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900113" y="570477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5650" y="115888"/>
            <a:ext cx="838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науке и высшей школе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методического обеспечения отдела развития профессионального образования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214414" y="1142984"/>
            <a:ext cx="7056784" cy="373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С ПОРТФОЛИО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037190"/>
              </p:ext>
            </p:extLst>
          </p:nvPr>
        </p:nvGraphicFramePr>
        <p:xfrm>
          <a:off x="251520" y="1571613"/>
          <a:ext cx="8678198" cy="516971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48272"/>
                <a:gridCol w="6229926"/>
              </a:tblGrid>
              <a:tr h="12971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ПОДГОТОВИТЕЛЬНЫЙ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1-й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межаттестационного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периода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целей и задач профессионального  развития на </a:t>
                      </a:r>
                      <a:r>
                        <a:rPr lang="ru-RU" sz="1300" b="1" i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межаттестационный</a:t>
                      </a: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плана профессионального развития</a:t>
                      </a:r>
                    </a:p>
                    <a:p>
                      <a:pPr algn="just">
                        <a:buFont typeface="Wingdings" pitchFamily="2" charset="2"/>
                        <a:buChar char="§"/>
                      </a:pP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 основных разделов </a:t>
                      </a:r>
                      <a:r>
                        <a:rPr lang="ru-RU" sz="1300" b="1" i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портфолио</a:t>
                      </a: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соответствии со структурой экспертного заключения</a:t>
                      </a:r>
                      <a:endParaRPr lang="ru-RU" sz="13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12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РАЗВИВАЮЩИЙ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2-3-й годы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межаттестационного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периода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300" b="1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плана профессионального развития на практике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300" b="1" i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Содержательное наполнение</a:t>
                      </a:r>
                      <a:r>
                        <a:rPr lang="ru-RU" sz="1300" b="1" i="1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разделов </a:t>
                      </a:r>
                      <a:r>
                        <a:rPr lang="ru-RU" sz="1300" b="1" i="1" kern="1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портфолио</a:t>
                      </a:r>
                      <a:r>
                        <a:rPr lang="ru-RU" sz="1300" b="1" i="1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основе со</a:t>
                      </a:r>
                      <a:r>
                        <a:rPr lang="ru-RU" sz="1300" b="1" i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бранных документов и материалов, подтверждающих профессиональные</a:t>
                      </a:r>
                      <a:r>
                        <a:rPr lang="ru-RU" sz="1300" b="1" i="1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достижения педагога </a:t>
                      </a:r>
                      <a:r>
                        <a:rPr lang="ru-RU" sz="1300" b="1" i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(сертификаты, грамоты, дипломы, благодарности, копии приказов, справок, конспекты и др.)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56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ОБОБЩАЮЩИЙ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4-й год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межаттестационного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периода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300" b="1" i="1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самоанализа результатов профессиональной деятельности за </a:t>
                      </a:r>
                      <a:r>
                        <a:rPr lang="ru-RU" sz="1300" b="1" i="1" kern="1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межаттестационный</a:t>
                      </a:r>
                      <a:r>
                        <a:rPr lang="ru-RU" sz="1300" b="1" i="1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период и систематизация собственных достижений в профессиональной деятельности и достижений учащихся (воспитанников) в </a:t>
                      </a:r>
                      <a:r>
                        <a:rPr lang="ru-RU" sz="1300" b="1" i="1" kern="1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портфолио</a:t>
                      </a:r>
                      <a:endParaRPr lang="ru-RU" sz="1300" b="1" i="1" kern="12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8757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ИТОГОВЫЙ</a:t>
                      </a:r>
                    </a:p>
                    <a:p>
                      <a:pPr algn="ctr"/>
                      <a:endParaRPr lang="ru-RU" sz="18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5-й год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межаттестационного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периода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300" b="1" i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предварительной  самооценки результативности педагогической деятельности путем подсчета количества баллов за имеющиеся профессиональные достижения и определение квалификационной категории, на которую можно претендовать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6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подложка_светле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94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900113" y="570477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5650" y="115888"/>
            <a:ext cx="838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науке и высшей школе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методического обеспечения отдела развития профессионального образования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1124744"/>
            <a:ext cx="8183562" cy="126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РЕКОМЕНДАЦИИ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ОФОРМЛЕНИЮ 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ПОРТФОЛИО 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428011"/>
              </p:ext>
            </p:extLst>
          </p:nvPr>
        </p:nvGraphicFramePr>
        <p:xfrm>
          <a:off x="1511660" y="2060848"/>
          <a:ext cx="723680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http://lib.convdocs.org/pars_docs/refs/60/59119/59119_html_mfd011c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2376264" cy="19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подложка_светле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94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900113" y="570477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5650" y="115888"/>
            <a:ext cx="838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науке и высшей школе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методического обеспечения отдела развития профессионального образования</a:t>
            </a: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683040"/>
              </p:ext>
            </p:extLst>
          </p:nvPr>
        </p:nvGraphicFramePr>
        <p:xfrm>
          <a:off x="1259632" y="854622"/>
          <a:ext cx="7380826" cy="5985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63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подложка_светле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94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900113" y="570477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5650" y="115888"/>
            <a:ext cx="838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науке и высшей школе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методического обеспечения отдела развития профессионального образования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2001444"/>
              </p:ext>
            </p:extLst>
          </p:nvPr>
        </p:nvGraphicFramePr>
        <p:xfrm>
          <a:off x="978296" y="1659824"/>
          <a:ext cx="718740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73394" y="884039"/>
            <a:ext cx="8072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ПОРТФОЛИО</a:t>
            </a:r>
          </a:p>
        </p:txBody>
      </p:sp>
    </p:spTree>
    <p:extLst>
      <p:ext uri="{BB962C8B-B14F-4D97-AF65-F5344CB8AC3E}">
        <p14:creationId xmlns:p14="http://schemas.microsoft.com/office/powerpoint/2010/main" val="16307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подложка_светле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94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900113" y="570477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5650" y="115888"/>
            <a:ext cx="8388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науке и высшей школе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методического обеспечения отдела развития профессионального образования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731782487"/>
              </p:ext>
            </p:extLst>
          </p:nvPr>
        </p:nvGraphicFramePr>
        <p:xfrm>
          <a:off x="978296" y="1196752"/>
          <a:ext cx="718740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73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1253</Words>
  <Application>Microsoft Office PowerPoint</Application>
  <PresentationFormat>Экран (4:3)</PresentationFormat>
  <Paragraphs>147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</dc:creator>
  <cp:lastModifiedBy>Natalia.M</cp:lastModifiedBy>
  <cp:revision>34</cp:revision>
  <dcterms:created xsi:type="dcterms:W3CDTF">2015-09-05T19:09:09Z</dcterms:created>
  <dcterms:modified xsi:type="dcterms:W3CDTF">2015-10-19T11:45:39Z</dcterms:modified>
</cp:coreProperties>
</file>